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7"/>
  </p:notesMasterIdLst>
  <p:sldIdLst>
    <p:sldId id="256" r:id="rId2"/>
    <p:sldId id="267" r:id="rId3"/>
    <p:sldId id="257" r:id="rId4"/>
    <p:sldId id="259" r:id="rId5"/>
    <p:sldId id="260" r:id="rId6"/>
    <p:sldId id="258" r:id="rId7"/>
    <p:sldId id="270" r:id="rId8"/>
    <p:sldId id="271" r:id="rId9"/>
    <p:sldId id="272" r:id="rId10"/>
    <p:sldId id="273" r:id="rId11"/>
    <p:sldId id="274" r:id="rId12"/>
    <p:sldId id="261" r:id="rId13"/>
    <p:sldId id="263"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7B67D3-C190-471C-B259-5DE51FFB87A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4925C6F3-32C4-4E1D-992A-E309E6212363}">
      <dgm:prSet phldrT="[Text]"/>
      <dgm:spPr/>
      <dgm:t>
        <a:bodyPr/>
        <a:lstStyle/>
        <a:p>
          <a:r>
            <a:rPr lang="en-US" dirty="0" smtClean="0"/>
            <a:t>Standards</a:t>
          </a:r>
          <a:endParaRPr lang="en-US" dirty="0"/>
        </a:p>
      </dgm:t>
    </dgm:pt>
    <dgm:pt modelId="{CDF44418-6841-45AD-B28C-5B57DA033258}" type="parTrans" cxnId="{70CEBF35-C3A1-4E66-B90F-0E00D21DF7DF}">
      <dgm:prSet/>
      <dgm:spPr/>
      <dgm:t>
        <a:bodyPr/>
        <a:lstStyle/>
        <a:p>
          <a:endParaRPr lang="en-US"/>
        </a:p>
      </dgm:t>
    </dgm:pt>
    <dgm:pt modelId="{8938A931-8631-47EE-BBD0-DD91D7433F1C}" type="sibTrans" cxnId="{70CEBF35-C3A1-4E66-B90F-0E00D21DF7DF}">
      <dgm:prSet/>
      <dgm:spPr/>
      <dgm:t>
        <a:bodyPr/>
        <a:lstStyle/>
        <a:p>
          <a:endParaRPr lang="en-US"/>
        </a:p>
      </dgm:t>
    </dgm:pt>
    <dgm:pt modelId="{C5EEDF90-58BB-4210-8F76-C38AD1BEDFB1}">
      <dgm:prSet phldrT="[Text]"/>
      <dgm:spPr/>
      <dgm:t>
        <a:bodyPr/>
        <a:lstStyle/>
        <a:p>
          <a:r>
            <a:rPr lang="en-US" dirty="0" smtClean="0"/>
            <a:t>Pakistan Standards &amp; Quality Control Authority</a:t>
          </a:r>
          <a:endParaRPr lang="en-US" dirty="0"/>
        </a:p>
      </dgm:t>
    </dgm:pt>
    <dgm:pt modelId="{40F9489A-F49D-4726-91CC-A98976FCDE5F}" type="parTrans" cxnId="{8F3079F8-5D4D-4090-9971-ECFF3F5C6E8A}">
      <dgm:prSet/>
      <dgm:spPr/>
      <dgm:t>
        <a:bodyPr/>
        <a:lstStyle/>
        <a:p>
          <a:endParaRPr lang="en-US"/>
        </a:p>
      </dgm:t>
    </dgm:pt>
    <dgm:pt modelId="{F1009893-F015-4413-9CC7-6D8999BA8072}" type="sibTrans" cxnId="{8F3079F8-5D4D-4090-9971-ECFF3F5C6E8A}">
      <dgm:prSet/>
      <dgm:spPr/>
      <dgm:t>
        <a:bodyPr/>
        <a:lstStyle/>
        <a:p>
          <a:endParaRPr lang="en-US"/>
        </a:p>
      </dgm:t>
    </dgm:pt>
    <dgm:pt modelId="{F4D94DA2-5597-4C6F-9442-7ACF98E949CF}">
      <dgm:prSet phldrT="[Text]"/>
      <dgm:spPr/>
      <dgm:t>
        <a:bodyPr/>
        <a:lstStyle/>
        <a:p>
          <a:r>
            <a:rPr lang="en-US" dirty="0" smtClean="0"/>
            <a:t>Conformity Assessment</a:t>
          </a:r>
        </a:p>
        <a:p>
          <a:r>
            <a:rPr lang="en-US" dirty="0" smtClean="0"/>
            <a:t>(Metrology, Testing, Certification and Accreditation)</a:t>
          </a:r>
          <a:endParaRPr lang="en-US" dirty="0"/>
        </a:p>
      </dgm:t>
    </dgm:pt>
    <dgm:pt modelId="{17F21D15-5EC9-4335-A538-E9832FBC0187}" type="parTrans" cxnId="{41540FD3-A2FE-404C-B794-8B7F1159C7F8}">
      <dgm:prSet/>
      <dgm:spPr/>
      <dgm:t>
        <a:bodyPr/>
        <a:lstStyle/>
        <a:p>
          <a:endParaRPr lang="en-US"/>
        </a:p>
      </dgm:t>
    </dgm:pt>
    <dgm:pt modelId="{E94790EE-AEF8-4BEC-A821-4331FA924EB9}" type="sibTrans" cxnId="{41540FD3-A2FE-404C-B794-8B7F1159C7F8}">
      <dgm:prSet/>
      <dgm:spPr/>
      <dgm:t>
        <a:bodyPr/>
        <a:lstStyle/>
        <a:p>
          <a:endParaRPr lang="en-US"/>
        </a:p>
      </dgm:t>
    </dgm:pt>
    <dgm:pt modelId="{B832E97D-DAFA-4F5F-8E4E-12BD7134A029}">
      <dgm:prSet phldrT="[Text]"/>
      <dgm:spPr/>
      <dgm:t>
        <a:bodyPr/>
        <a:lstStyle/>
        <a:p>
          <a:r>
            <a:rPr lang="en-US" dirty="0" smtClean="0"/>
            <a:t>National Physical and Standards Laboratory</a:t>
          </a:r>
          <a:endParaRPr lang="en-US" dirty="0"/>
        </a:p>
      </dgm:t>
    </dgm:pt>
    <dgm:pt modelId="{2EEFA6E2-87E8-4A67-B4E0-0D446F2497BF}" type="parTrans" cxnId="{4949FFC5-06FF-481A-98CD-C98A1C3F2EBE}">
      <dgm:prSet/>
      <dgm:spPr/>
      <dgm:t>
        <a:bodyPr/>
        <a:lstStyle/>
        <a:p>
          <a:endParaRPr lang="en-US"/>
        </a:p>
      </dgm:t>
    </dgm:pt>
    <dgm:pt modelId="{50647799-569D-47EE-9D59-531DC2B839C5}" type="sibTrans" cxnId="{4949FFC5-06FF-481A-98CD-C98A1C3F2EBE}">
      <dgm:prSet/>
      <dgm:spPr/>
      <dgm:t>
        <a:bodyPr/>
        <a:lstStyle/>
        <a:p>
          <a:endParaRPr lang="en-US"/>
        </a:p>
      </dgm:t>
    </dgm:pt>
    <dgm:pt modelId="{9333714F-163B-48E5-A63E-C87A18FC7798}">
      <dgm:prSet phldrT="[Text]"/>
      <dgm:spPr/>
      <dgm:t>
        <a:bodyPr/>
        <a:lstStyle/>
        <a:p>
          <a:r>
            <a:rPr lang="en-US" dirty="0" smtClean="0"/>
            <a:t>Pakistan National Accreditation Council</a:t>
          </a:r>
          <a:endParaRPr lang="en-US" dirty="0"/>
        </a:p>
      </dgm:t>
    </dgm:pt>
    <dgm:pt modelId="{C5BE4991-5AD4-4FFC-9A07-34CF110B0A6C}" type="parTrans" cxnId="{695A34E6-327D-4A6A-B7C0-D58AE84F5C37}">
      <dgm:prSet/>
      <dgm:spPr/>
      <dgm:t>
        <a:bodyPr/>
        <a:lstStyle/>
        <a:p>
          <a:endParaRPr lang="en-US"/>
        </a:p>
      </dgm:t>
    </dgm:pt>
    <dgm:pt modelId="{CC98C5D1-AEA7-4209-9FE0-1A7BDB14C529}" type="sibTrans" cxnId="{695A34E6-327D-4A6A-B7C0-D58AE84F5C37}">
      <dgm:prSet/>
      <dgm:spPr/>
      <dgm:t>
        <a:bodyPr/>
        <a:lstStyle/>
        <a:p>
          <a:endParaRPr lang="en-US"/>
        </a:p>
      </dgm:t>
    </dgm:pt>
    <dgm:pt modelId="{C2FE2013-EAF2-4830-A262-3DFF52E5B5E6}">
      <dgm:prSet phldrT="[Text]"/>
      <dgm:spPr/>
      <dgm:t>
        <a:bodyPr/>
        <a:lstStyle/>
        <a:p>
          <a:r>
            <a:rPr lang="en-US" dirty="0" smtClean="0"/>
            <a:t>Pakistan Standards &amp; Quality Control Authority</a:t>
          </a:r>
          <a:endParaRPr lang="en-US" dirty="0"/>
        </a:p>
      </dgm:t>
    </dgm:pt>
    <dgm:pt modelId="{732EDF46-E22D-4055-8E45-F414F83CFFCE}" type="parTrans" cxnId="{228184FF-B592-4F10-B004-F55A452DBDB5}">
      <dgm:prSet/>
      <dgm:spPr/>
    </dgm:pt>
    <dgm:pt modelId="{216FB530-74F9-4A92-96CD-4348103D8EE0}" type="sibTrans" cxnId="{228184FF-B592-4F10-B004-F55A452DBDB5}">
      <dgm:prSet/>
      <dgm:spPr/>
    </dgm:pt>
    <dgm:pt modelId="{5E4EFDC0-CFD7-4310-BAB1-3FF1D7214B69}">
      <dgm:prSet phldrT="[Text]"/>
      <dgm:spPr/>
      <dgm:t>
        <a:bodyPr/>
        <a:lstStyle/>
        <a:p>
          <a:r>
            <a:rPr lang="en-US" dirty="0" smtClean="0"/>
            <a:t>Certification Bodies (Public and Private)</a:t>
          </a:r>
          <a:endParaRPr lang="en-US" dirty="0"/>
        </a:p>
      </dgm:t>
    </dgm:pt>
    <dgm:pt modelId="{BF173814-F4B9-429E-BE1C-70814559F35C}" type="parTrans" cxnId="{E035B379-78B9-40D3-9765-F9EFA793F47D}">
      <dgm:prSet/>
      <dgm:spPr/>
    </dgm:pt>
    <dgm:pt modelId="{E8E3F0D0-40A4-4BB2-9C3A-ED447BAA7C34}" type="sibTrans" cxnId="{E035B379-78B9-40D3-9765-F9EFA793F47D}">
      <dgm:prSet/>
      <dgm:spPr/>
    </dgm:pt>
    <dgm:pt modelId="{3057DE04-E541-4032-B4C3-70640760DEE8}">
      <dgm:prSet phldrT="[Text]"/>
      <dgm:spPr/>
      <dgm:t>
        <a:bodyPr/>
        <a:lstStyle/>
        <a:p>
          <a:r>
            <a:rPr lang="en-US" dirty="0" smtClean="0"/>
            <a:t>Inspection Bodies (Public and Private)</a:t>
          </a:r>
          <a:endParaRPr lang="en-US" dirty="0"/>
        </a:p>
      </dgm:t>
    </dgm:pt>
    <dgm:pt modelId="{BE31C0E0-0ABC-4B90-AB43-2652264F7908}" type="parTrans" cxnId="{1BC93DFB-AEBA-49A1-A97E-E0B14B2186D9}">
      <dgm:prSet/>
      <dgm:spPr/>
    </dgm:pt>
    <dgm:pt modelId="{7A9AE60A-C36B-40AD-A45E-0CC9E9AFB323}" type="sibTrans" cxnId="{1BC93DFB-AEBA-49A1-A97E-E0B14B2186D9}">
      <dgm:prSet/>
      <dgm:spPr/>
    </dgm:pt>
    <dgm:pt modelId="{E089B885-EB1B-4ED6-8F1A-9D6774E396D5}">
      <dgm:prSet phldrT="[Text]"/>
      <dgm:spPr/>
      <dgm:t>
        <a:bodyPr/>
        <a:lstStyle/>
        <a:p>
          <a:r>
            <a:rPr lang="en-US" dirty="0" smtClean="0"/>
            <a:t>Testing Labs (Public and Private)</a:t>
          </a:r>
          <a:endParaRPr lang="en-US" dirty="0"/>
        </a:p>
      </dgm:t>
    </dgm:pt>
    <dgm:pt modelId="{11CAC9A9-78A8-4697-8D4D-6F8E4853020A}" type="parTrans" cxnId="{0656112F-37E8-4F03-B859-E744D702AB21}">
      <dgm:prSet/>
      <dgm:spPr/>
    </dgm:pt>
    <dgm:pt modelId="{CEB224C3-078F-4F30-A669-1D8AF8706060}" type="sibTrans" cxnId="{0656112F-37E8-4F03-B859-E744D702AB21}">
      <dgm:prSet/>
      <dgm:spPr/>
    </dgm:pt>
    <dgm:pt modelId="{FBFD80F8-F1F8-4B9B-9EF6-4AEA2E559DD4}">
      <dgm:prSet phldrT="[Text]"/>
      <dgm:spPr/>
      <dgm:t>
        <a:bodyPr/>
        <a:lstStyle/>
        <a:p>
          <a:r>
            <a:rPr lang="en-US" dirty="0" smtClean="0"/>
            <a:t>Regulators</a:t>
          </a:r>
          <a:endParaRPr lang="en-US" dirty="0"/>
        </a:p>
      </dgm:t>
    </dgm:pt>
    <dgm:pt modelId="{010269F5-FF13-49D2-96C1-0F50F7ECB8FA}" type="parTrans" cxnId="{338FA52A-0331-4FB6-93AC-D0C36714F4C1}">
      <dgm:prSet/>
      <dgm:spPr/>
    </dgm:pt>
    <dgm:pt modelId="{CA61E9E3-7BE1-456E-860A-B08844B06932}" type="sibTrans" cxnId="{338FA52A-0331-4FB6-93AC-D0C36714F4C1}">
      <dgm:prSet/>
      <dgm:spPr/>
    </dgm:pt>
    <dgm:pt modelId="{244064F0-BAEE-4AC0-8A7B-A06CC19BBC6F}" type="pres">
      <dgm:prSet presAssocID="{5B7B67D3-C190-471C-B259-5DE51FFB87A9}" presName="Name0" presStyleCnt="0">
        <dgm:presLayoutVars>
          <dgm:dir/>
          <dgm:animLvl val="lvl"/>
          <dgm:resizeHandles/>
        </dgm:presLayoutVars>
      </dgm:prSet>
      <dgm:spPr/>
      <dgm:t>
        <a:bodyPr/>
        <a:lstStyle/>
        <a:p>
          <a:endParaRPr lang="en-US"/>
        </a:p>
      </dgm:t>
    </dgm:pt>
    <dgm:pt modelId="{AA2441EA-83C9-44EC-88CD-E221F1AB2311}" type="pres">
      <dgm:prSet presAssocID="{4925C6F3-32C4-4E1D-992A-E309E6212363}" presName="linNode" presStyleCnt="0"/>
      <dgm:spPr/>
    </dgm:pt>
    <dgm:pt modelId="{A00EEAFD-D7D7-428C-A2BF-99CD2AB69DB0}" type="pres">
      <dgm:prSet presAssocID="{4925C6F3-32C4-4E1D-992A-E309E6212363}" presName="parentShp" presStyleLbl="node1" presStyleIdx="0" presStyleCnt="2">
        <dgm:presLayoutVars>
          <dgm:bulletEnabled val="1"/>
        </dgm:presLayoutVars>
      </dgm:prSet>
      <dgm:spPr/>
      <dgm:t>
        <a:bodyPr/>
        <a:lstStyle/>
        <a:p>
          <a:endParaRPr lang="en-US"/>
        </a:p>
      </dgm:t>
    </dgm:pt>
    <dgm:pt modelId="{CD444517-A5DA-474C-ABCC-96196AD8904A}" type="pres">
      <dgm:prSet presAssocID="{4925C6F3-32C4-4E1D-992A-E309E6212363}" presName="childShp" presStyleLbl="bgAccFollowNode1" presStyleIdx="0" presStyleCnt="2">
        <dgm:presLayoutVars>
          <dgm:bulletEnabled val="1"/>
        </dgm:presLayoutVars>
      </dgm:prSet>
      <dgm:spPr/>
      <dgm:t>
        <a:bodyPr/>
        <a:lstStyle/>
        <a:p>
          <a:endParaRPr lang="en-US"/>
        </a:p>
      </dgm:t>
    </dgm:pt>
    <dgm:pt modelId="{9D9B91CE-07F6-49A2-A08E-A9D0D07261F0}" type="pres">
      <dgm:prSet presAssocID="{8938A931-8631-47EE-BBD0-DD91D7433F1C}" presName="spacing" presStyleCnt="0"/>
      <dgm:spPr/>
    </dgm:pt>
    <dgm:pt modelId="{356E7896-2720-4CBC-B1DF-6A050F8C0476}" type="pres">
      <dgm:prSet presAssocID="{F4D94DA2-5597-4C6F-9442-7ACF98E949CF}" presName="linNode" presStyleCnt="0"/>
      <dgm:spPr/>
    </dgm:pt>
    <dgm:pt modelId="{478CD4D3-F6E5-4A7C-8EAC-A0AF4D240CEA}" type="pres">
      <dgm:prSet presAssocID="{F4D94DA2-5597-4C6F-9442-7ACF98E949CF}" presName="parentShp" presStyleLbl="node1" presStyleIdx="1" presStyleCnt="2">
        <dgm:presLayoutVars>
          <dgm:bulletEnabled val="1"/>
        </dgm:presLayoutVars>
      </dgm:prSet>
      <dgm:spPr/>
      <dgm:t>
        <a:bodyPr/>
        <a:lstStyle/>
        <a:p>
          <a:endParaRPr lang="en-US"/>
        </a:p>
      </dgm:t>
    </dgm:pt>
    <dgm:pt modelId="{0F211334-E139-4043-A0F0-0411CA90DB47}" type="pres">
      <dgm:prSet presAssocID="{F4D94DA2-5597-4C6F-9442-7ACF98E949CF}" presName="childShp" presStyleLbl="bgAccFollowNode1" presStyleIdx="1" presStyleCnt="2">
        <dgm:presLayoutVars>
          <dgm:bulletEnabled val="1"/>
        </dgm:presLayoutVars>
      </dgm:prSet>
      <dgm:spPr/>
      <dgm:t>
        <a:bodyPr/>
        <a:lstStyle/>
        <a:p>
          <a:endParaRPr lang="en-US"/>
        </a:p>
      </dgm:t>
    </dgm:pt>
  </dgm:ptLst>
  <dgm:cxnLst>
    <dgm:cxn modelId="{31285117-8EF7-49B1-BC85-FEF9943284AF}" type="presOf" srcId="{9333714F-163B-48E5-A63E-C87A18FC7798}" destId="{0F211334-E139-4043-A0F0-0411CA90DB47}" srcOrd="0" destOrd="2" presId="urn:microsoft.com/office/officeart/2005/8/layout/vList6"/>
    <dgm:cxn modelId="{70CEBF35-C3A1-4E66-B90F-0E00D21DF7DF}" srcId="{5B7B67D3-C190-471C-B259-5DE51FFB87A9}" destId="{4925C6F3-32C4-4E1D-992A-E309E6212363}" srcOrd="0" destOrd="0" parTransId="{CDF44418-6841-45AD-B28C-5B57DA033258}" sibTransId="{8938A931-8631-47EE-BBD0-DD91D7433F1C}"/>
    <dgm:cxn modelId="{6B8C9633-7F96-4968-B596-C99EDECA369B}" type="presOf" srcId="{4925C6F3-32C4-4E1D-992A-E309E6212363}" destId="{A00EEAFD-D7D7-428C-A2BF-99CD2AB69DB0}" srcOrd="0" destOrd="0" presId="urn:microsoft.com/office/officeart/2005/8/layout/vList6"/>
    <dgm:cxn modelId="{41540FD3-A2FE-404C-B794-8B7F1159C7F8}" srcId="{5B7B67D3-C190-471C-B259-5DE51FFB87A9}" destId="{F4D94DA2-5597-4C6F-9442-7ACF98E949CF}" srcOrd="1" destOrd="0" parTransId="{17F21D15-5EC9-4335-A538-E9832FBC0187}" sibTransId="{E94790EE-AEF8-4BEC-A821-4331FA924EB9}"/>
    <dgm:cxn modelId="{C6B8C368-7DC0-47AB-AF94-5104E6DC9FCD}" type="presOf" srcId="{FBFD80F8-F1F8-4B9B-9EF6-4AEA2E559DD4}" destId="{0F211334-E139-4043-A0F0-0411CA90DB47}" srcOrd="0" destOrd="6" presId="urn:microsoft.com/office/officeart/2005/8/layout/vList6"/>
    <dgm:cxn modelId="{77D8D3B6-182B-44F0-A978-42A4671D42AA}" type="presOf" srcId="{5B7B67D3-C190-471C-B259-5DE51FFB87A9}" destId="{244064F0-BAEE-4AC0-8A7B-A06CC19BBC6F}" srcOrd="0" destOrd="0" presId="urn:microsoft.com/office/officeart/2005/8/layout/vList6"/>
    <dgm:cxn modelId="{55CA99F7-2240-4CEC-BDAA-B31115E0BCAF}" type="presOf" srcId="{C2FE2013-EAF2-4830-A262-3DFF52E5B5E6}" destId="{0F211334-E139-4043-A0F0-0411CA90DB47}" srcOrd="0" destOrd="1" presId="urn:microsoft.com/office/officeart/2005/8/layout/vList6"/>
    <dgm:cxn modelId="{22B04FB5-0AE1-4CBF-93F8-948D728C0EC8}" type="presOf" srcId="{C5EEDF90-58BB-4210-8F76-C38AD1BEDFB1}" destId="{CD444517-A5DA-474C-ABCC-96196AD8904A}" srcOrd="0" destOrd="0" presId="urn:microsoft.com/office/officeart/2005/8/layout/vList6"/>
    <dgm:cxn modelId="{E035B379-78B9-40D3-9765-F9EFA793F47D}" srcId="{F4D94DA2-5597-4C6F-9442-7ACF98E949CF}" destId="{5E4EFDC0-CFD7-4310-BAB1-3FF1D7214B69}" srcOrd="4" destOrd="0" parTransId="{BF173814-F4B9-429E-BE1C-70814559F35C}" sibTransId="{E8E3F0D0-40A4-4BB2-9C3A-ED447BAA7C34}"/>
    <dgm:cxn modelId="{0F788604-88EE-467B-9D28-3E7807C742B7}" type="presOf" srcId="{F4D94DA2-5597-4C6F-9442-7ACF98E949CF}" destId="{478CD4D3-F6E5-4A7C-8EAC-A0AF4D240CEA}" srcOrd="0" destOrd="0" presId="urn:microsoft.com/office/officeart/2005/8/layout/vList6"/>
    <dgm:cxn modelId="{228184FF-B592-4F10-B004-F55A452DBDB5}" srcId="{F4D94DA2-5597-4C6F-9442-7ACF98E949CF}" destId="{C2FE2013-EAF2-4830-A262-3DFF52E5B5E6}" srcOrd="1" destOrd="0" parTransId="{732EDF46-E22D-4055-8E45-F414F83CFFCE}" sibTransId="{216FB530-74F9-4A92-96CD-4348103D8EE0}"/>
    <dgm:cxn modelId="{0656112F-37E8-4F03-B859-E744D702AB21}" srcId="{F4D94DA2-5597-4C6F-9442-7ACF98E949CF}" destId="{E089B885-EB1B-4ED6-8F1A-9D6774E396D5}" srcOrd="3" destOrd="0" parTransId="{11CAC9A9-78A8-4697-8D4D-6F8E4853020A}" sibTransId="{CEB224C3-078F-4F30-A669-1D8AF8706060}"/>
    <dgm:cxn modelId="{7E1D6219-7B2D-4B4A-A7B8-1DECE38FE89C}" type="presOf" srcId="{E089B885-EB1B-4ED6-8F1A-9D6774E396D5}" destId="{0F211334-E139-4043-A0F0-0411CA90DB47}" srcOrd="0" destOrd="3" presId="urn:microsoft.com/office/officeart/2005/8/layout/vList6"/>
    <dgm:cxn modelId="{7CFBB63C-55DF-4EBC-9D12-6A2F884CCD50}" type="presOf" srcId="{3057DE04-E541-4032-B4C3-70640760DEE8}" destId="{0F211334-E139-4043-A0F0-0411CA90DB47}" srcOrd="0" destOrd="5" presId="urn:microsoft.com/office/officeart/2005/8/layout/vList6"/>
    <dgm:cxn modelId="{8F3079F8-5D4D-4090-9971-ECFF3F5C6E8A}" srcId="{4925C6F3-32C4-4E1D-992A-E309E6212363}" destId="{C5EEDF90-58BB-4210-8F76-C38AD1BEDFB1}" srcOrd="0" destOrd="0" parTransId="{40F9489A-F49D-4726-91CC-A98976FCDE5F}" sibTransId="{F1009893-F015-4413-9CC7-6D8999BA8072}"/>
    <dgm:cxn modelId="{4949FFC5-06FF-481A-98CD-C98A1C3F2EBE}" srcId="{F4D94DA2-5597-4C6F-9442-7ACF98E949CF}" destId="{B832E97D-DAFA-4F5F-8E4E-12BD7134A029}" srcOrd="0" destOrd="0" parTransId="{2EEFA6E2-87E8-4A67-B4E0-0D446F2497BF}" sibTransId="{50647799-569D-47EE-9D59-531DC2B839C5}"/>
    <dgm:cxn modelId="{695A34E6-327D-4A6A-B7C0-D58AE84F5C37}" srcId="{F4D94DA2-5597-4C6F-9442-7ACF98E949CF}" destId="{9333714F-163B-48E5-A63E-C87A18FC7798}" srcOrd="2" destOrd="0" parTransId="{C5BE4991-5AD4-4FFC-9A07-34CF110B0A6C}" sibTransId="{CC98C5D1-AEA7-4209-9FE0-1A7BDB14C529}"/>
    <dgm:cxn modelId="{1BC93DFB-AEBA-49A1-A97E-E0B14B2186D9}" srcId="{F4D94DA2-5597-4C6F-9442-7ACF98E949CF}" destId="{3057DE04-E541-4032-B4C3-70640760DEE8}" srcOrd="5" destOrd="0" parTransId="{BE31C0E0-0ABC-4B90-AB43-2652264F7908}" sibTransId="{7A9AE60A-C36B-40AD-A45E-0CC9E9AFB323}"/>
    <dgm:cxn modelId="{F0A25E2F-42DF-44AC-9CDA-EFD2D0C03294}" type="presOf" srcId="{5E4EFDC0-CFD7-4310-BAB1-3FF1D7214B69}" destId="{0F211334-E139-4043-A0F0-0411CA90DB47}" srcOrd="0" destOrd="4" presId="urn:microsoft.com/office/officeart/2005/8/layout/vList6"/>
    <dgm:cxn modelId="{338FA52A-0331-4FB6-93AC-D0C36714F4C1}" srcId="{F4D94DA2-5597-4C6F-9442-7ACF98E949CF}" destId="{FBFD80F8-F1F8-4B9B-9EF6-4AEA2E559DD4}" srcOrd="6" destOrd="0" parTransId="{010269F5-FF13-49D2-96C1-0F50F7ECB8FA}" sibTransId="{CA61E9E3-7BE1-456E-860A-B08844B06932}"/>
    <dgm:cxn modelId="{9E29DD39-E178-4062-98EF-82C1131173BC}" type="presOf" srcId="{B832E97D-DAFA-4F5F-8E4E-12BD7134A029}" destId="{0F211334-E139-4043-A0F0-0411CA90DB47}" srcOrd="0" destOrd="0" presId="urn:microsoft.com/office/officeart/2005/8/layout/vList6"/>
    <dgm:cxn modelId="{D3E97796-D2F1-463E-BCB9-06A02930AA74}" type="presParOf" srcId="{244064F0-BAEE-4AC0-8A7B-A06CC19BBC6F}" destId="{AA2441EA-83C9-44EC-88CD-E221F1AB2311}" srcOrd="0" destOrd="0" presId="urn:microsoft.com/office/officeart/2005/8/layout/vList6"/>
    <dgm:cxn modelId="{6337C9F6-2C2D-445B-B7E7-8FFA8FAF5541}" type="presParOf" srcId="{AA2441EA-83C9-44EC-88CD-E221F1AB2311}" destId="{A00EEAFD-D7D7-428C-A2BF-99CD2AB69DB0}" srcOrd="0" destOrd="0" presId="urn:microsoft.com/office/officeart/2005/8/layout/vList6"/>
    <dgm:cxn modelId="{DDE7709C-1595-4888-AD87-6F0A6D26063B}" type="presParOf" srcId="{AA2441EA-83C9-44EC-88CD-E221F1AB2311}" destId="{CD444517-A5DA-474C-ABCC-96196AD8904A}" srcOrd="1" destOrd="0" presId="urn:microsoft.com/office/officeart/2005/8/layout/vList6"/>
    <dgm:cxn modelId="{7C68DAE2-18C0-49B0-8D5A-7CFD89C82C4A}" type="presParOf" srcId="{244064F0-BAEE-4AC0-8A7B-A06CC19BBC6F}" destId="{9D9B91CE-07F6-49A2-A08E-A9D0D07261F0}" srcOrd="1" destOrd="0" presId="urn:microsoft.com/office/officeart/2005/8/layout/vList6"/>
    <dgm:cxn modelId="{7067ED79-73A5-40B4-8883-C65A8BCA1EBB}" type="presParOf" srcId="{244064F0-BAEE-4AC0-8A7B-A06CC19BBC6F}" destId="{356E7896-2720-4CBC-B1DF-6A050F8C0476}" srcOrd="2" destOrd="0" presId="urn:microsoft.com/office/officeart/2005/8/layout/vList6"/>
    <dgm:cxn modelId="{AB775726-C5DB-40C2-9C3E-65E05ED73F78}" type="presParOf" srcId="{356E7896-2720-4CBC-B1DF-6A050F8C0476}" destId="{478CD4D3-F6E5-4A7C-8EAC-A0AF4D240CEA}" srcOrd="0" destOrd="0" presId="urn:microsoft.com/office/officeart/2005/8/layout/vList6"/>
    <dgm:cxn modelId="{D98900FC-92DB-431A-9FCB-80E2BDFFBB0C}" type="presParOf" srcId="{356E7896-2720-4CBC-B1DF-6A050F8C0476}" destId="{0F211334-E139-4043-A0F0-0411CA90DB47}"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9CD882-A181-48B0-935E-80191D718902}"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F5171F4E-F63A-4F1E-9C5E-8192ACB7FD37}">
      <dgm:prSet phldrT="[Text]"/>
      <dgm:spPr/>
      <dgm:t>
        <a:bodyPr/>
        <a:lstStyle/>
        <a:p>
          <a:r>
            <a:rPr lang="en-US" dirty="0" smtClean="0"/>
            <a:t>Halal Certification Bodies Accreditation Scheme</a:t>
          </a:r>
          <a:endParaRPr lang="en-US" dirty="0"/>
        </a:p>
      </dgm:t>
    </dgm:pt>
    <dgm:pt modelId="{1406CA55-C1AD-49D9-A4E8-8D003150912B}" type="parTrans" cxnId="{1EC3EFC7-1204-4602-BBBE-CE61C1F80A94}">
      <dgm:prSet/>
      <dgm:spPr/>
      <dgm:t>
        <a:bodyPr/>
        <a:lstStyle/>
        <a:p>
          <a:endParaRPr lang="en-US"/>
        </a:p>
      </dgm:t>
    </dgm:pt>
    <dgm:pt modelId="{0FF82B19-316E-4466-9843-D35472990069}" type="sibTrans" cxnId="{1EC3EFC7-1204-4602-BBBE-CE61C1F80A94}">
      <dgm:prSet/>
      <dgm:spPr/>
      <dgm:t>
        <a:bodyPr/>
        <a:lstStyle/>
        <a:p>
          <a:endParaRPr lang="en-US"/>
        </a:p>
      </dgm:t>
    </dgm:pt>
    <dgm:pt modelId="{A97CE7AA-4E0E-4954-8C2B-F9DE69937F4E}">
      <dgm:prSet phldrT="[Text]"/>
      <dgm:spPr/>
      <dgm:t>
        <a:bodyPr/>
        <a:lstStyle/>
        <a:p>
          <a:endParaRPr lang="en-US" dirty="0"/>
        </a:p>
      </dgm:t>
    </dgm:pt>
    <dgm:pt modelId="{C395EA67-CE73-4F86-A05C-45FD2C03382F}" type="parTrans" cxnId="{668939A7-191B-4E28-A847-0C4D51ED30C5}">
      <dgm:prSet/>
      <dgm:spPr/>
      <dgm:t>
        <a:bodyPr/>
        <a:lstStyle/>
        <a:p>
          <a:endParaRPr lang="en-US"/>
        </a:p>
      </dgm:t>
    </dgm:pt>
    <dgm:pt modelId="{EDCC1FA4-34BA-4AA2-9A50-78BCF96FAC98}" type="sibTrans" cxnId="{668939A7-191B-4E28-A847-0C4D51ED30C5}">
      <dgm:prSet/>
      <dgm:spPr/>
      <dgm:t>
        <a:bodyPr/>
        <a:lstStyle/>
        <a:p>
          <a:endParaRPr lang="en-US"/>
        </a:p>
      </dgm:t>
    </dgm:pt>
    <dgm:pt modelId="{F8F438BF-D9AC-4FBE-8296-6E7355A5ED76}">
      <dgm:prSet phldrT="[Text]"/>
      <dgm:spPr/>
      <dgm:t>
        <a:bodyPr/>
        <a:lstStyle/>
        <a:p>
          <a:endParaRPr lang="en-US" dirty="0"/>
        </a:p>
      </dgm:t>
    </dgm:pt>
    <dgm:pt modelId="{BC1EED9F-4625-4BAC-B842-A462181AC290}" type="parTrans" cxnId="{B5DB6396-3DB8-4B1E-9B67-EC67219DC47F}">
      <dgm:prSet/>
      <dgm:spPr/>
      <dgm:t>
        <a:bodyPr/>
        <a:lstStyle/>
        <a:p>
          <a:endParaRPr lang="en-US"/>
        </a:p>
      </dgm:t>
    </dgm:pt>
    <dgm:pt modelId="{BDBF28BA-699D-45DC-A366-3293128C8654}" type="sibTrans" cxnId="{B5DB6396-3DB8-4B1E-9B67-EC67219DC47F}">
      <dgm:prSet/>
      <dgm:spPr/>
      <dgm:t>
        <a:bodyPr/>
        <a:lstStyle/>
        <a:p>
          <a:endParaRPr lang="en-US"/>
        </a:p>
      </dgm:t>
    </dgm:pt>
    <dgm:pt modelId="{FDE639BA-27F0-469C-A8EC-8FFCA352831B}">
      <dgm:prSet phldrT="[Text]"/>
      <dgm:spPr/>
      <dgm:t>
        <a:bodyPr/>
        <a:lstStyle/>
        <a:p>
          <a:r>
            <a:rPr lang="en-US" dirty="0" err="1" smtClean="0"/>
            <a:t>Halal</a:t>
          </a:r>
          <a:r>
            <a:rPr lang="en-US" dirty="0" smtClean="0"/>
            <a:t> Certification Bodies</a:t>
          </a:r>
          <a:endParaRPr lang="en-US" dirty="0"/>
        </a:p>
      </dgm:t>
    </dgm:pt>
    <dgm:pt modelId="{E6FB7F0C-1DFA-461E-8908-763BAFB98A6B}" type="parTrans" cxnId="{B7924076-F537-4D02-A25D-472B153533B6}">
      <dgm:prSet/>
      <dgm:spPr/>
      <dgm:t>
        <a:bodyPr/>
        <a:lstStyle/>
        <a:p>
          <a:endParaRPr lang="en-US"/>
        </a:p>
      </dgm:t>
    </dgm:pt>
    <dgm:pt modelId="{30F0C494-350D-4E73-9A32-2ED2C41000E1}" type="sibTrans" cxnId="{B7924076-F537-4D02-A25D-472B153533B6}">
      <dgm:prSet/>
      <dgm:spPr/>
      <dgm:t>
        <a:bodyPr/>
        <a:lstStyle/>
        <a:p>
          <a:endParaRPr lang="en-US"/>
        </a:p>
      </dgm:t>
    </dgm:pt>
    <dgm:pt modelId="{9C273D69-6ED1-4DE2-A83B-87DDDA598AE3}">
      <dgm:prSet phldrT="[Text]"/>
      <dgm:spPr/>
      <dgm:t>
        <a:bodyPr/>
        <a:lstStyle/>
        <a:p>
          <a:endParaRPr lang="en-US" dirty="0"/>
        </a:p>
      </dgm:t>
    </dgm:pt>
    <dgm:pt modelId="{DC47D363-90FF-4D45-B8BF-ACA5D73AD57A}" type="parTrans" cxnId="{68B8A020-57D3-47AE-95E8-4185E27B5EE0}">
      <dgm:prSet/>
      <dgm:spPr/>
      <dgm:t>
        <a:bodyPr/>
        <a:lstStyle/>
        <a:p>
          <a:endParaRPr lang="en-US"/>
        </a:p>
      </dgm:t>
    </dgm:pt>
    <dgm:pt modelId="{9AE41DFB-3DD7-4097-8E9D-B5E209027795}" type="sibTrans" cxnId="{68B8A020-57D3-47AE-95E8-4185E27B5EE0}">
      <dgm:prSet/>
      <dgm:spPr/>
      <dgm:t>
        <a:bodyPr/>
        <a:lstStyle/>
        <a:p>
          <a:endParaRPr lang="en-US"/>
        </a:p>
      </dgm:t>
    </dgm:pt>
    <dgm:pt modelId="{D4DE3215-507D-4715-AAE2-B8881CE7CDFB}">
      <dgm:prSet phldrT="[Text]"/>
      <dgm:spPr/>
      <dgm:t>
        <a:bodyPr/>
        <a:lstStyle/>
        <a:p>
          <a:r>
            <a:rPr lang="en-US" dirty="0" smtClean="0"/>
            <a:t>Any Organization in the food Chain</a:t>
          </a:r>
          <a:endParaRPr lang="en-US" dirty="0"/>
        </a:p>
      </dgm:t>
    </dgm:pt>
    <dgm:pt modelId="{1ABC21AC-99A8-47A7-9D80-41CEDFF2DA6B}" type="parTrans" cxnId="{2268182F-DF2F-492F-8914-B914CC964DC2}">
      <dgm:prSet/>
      <dgm:spPr/>
      <dgm:t>
        <a:bodyPr/>
        <a:lstStyle/>
        <a:p>
          <a:endParaRPr lang="en-US"/>
        </a:p>
      </dgm:t>
    </dgm:pt>
    <dgm:pt modelId="{35FB1DB1-F58C-4FDF-8F9F-414028DF53C4}" type="sibTrans" cxnId="{2268182F-DF2F-492F-8914-B914CC964DC2}">
      <dgm:prSet/>
      <dgm:spPr/>
      <dgm:t>
        <a:bodyPr/>
        <a:lstStyle/>
        <a:p>
          <a:endParaRPr lang="en-US"/>
        </a:p>
      </dgm:t>
    </dgm:pt>
    <dgm:pt modelId="{0C42760A-75FB-4B33-86A8-3DEE5858197F}">
      <dgm:prSet/>
      <dgm:spPr/>
      <dgm:t>
        <a:bodyPr/>
        <a:lstStyle/>
        <a:p>
          <a:r>
            <a:rPr lang="en-US" b="1" dirty="0" smtClean="0"/>
            <a:t>PS </a:t>
          </a:r>
          <a:r>
            <a:rPr lang="en-US" dirty="0" smtClean="0">
              <a:latin typeface="Calibri" pitchFamily="34" charset="0"/>
            </a:rPr>
            <a:t>3733: 2010 </a:t>
          </a:r>
          <a:r>
            <a:rPr lang="en-US" b="1" dirty="0" smtClean="0"/>
            <a:t> Halal Food Management Systems: Requirements for any organization in the food chain</a:t>
          </a:r>
          <a:endParaRPr lang="en-US" dirty="0"/>
        </a:p>
      </dgm:t>
    </dgm:pt>
    <dgm:pt modelId="{F87C2FB6-3C04-452C-9014-9FD106A9F349}" type="parTrans" cxnId="{639343E3-2313-4DEE-A5A3-B6E9B94D50D4}">
      <dgm:prSet/>
      <dgm:spPr/>
      <dgm:t>
        <a:bodyPr/>
        <a:lstStyle/>
        <a:p>
          <a:endParaRPr lang="en-US"/>
        </a:p>
      </dgm:t>
    </dgm:pt>
    <dgm:pt modelId="{67465375-4694-47C8-8CA4-8FFE830FAE6E}" type="sibTrans" cxnId="{639343E3-2313-4DEE-A5A3-B6E9B94D50D4}">
      <dgm:prSet/>
      <dgm:spPr/>
      <dgm:t>
        <a:bodyPr/>
        <a:lstStyle/>
        <a:p>
          <a:endParaRPr lang="en-US"/>
        </a:p>
      </dgm:t>
    </dgm:pt>
    <dgm:pt modelId="{23A9A614-2702-46E5-B627-3F5B7AEAA3EA}">
      <dgm:prSet/>
      <dgm:spPr/>
      <dgm:t>
        <a:bodyPr/>
        <a:lstStyle/>
        <a:p>
          <a:r>
            <a:rPr lang="en-US" b="1" dirty="0" smtClean="0"/>
            <a:t>PS-</a:t>
          </a:r>
          <a:r>
            <a:rPr lang="en-US" dirty="0" smtClean="0">
              <a:latin typeface="Calibri" pitchFamily="34" charset="0"/>
            </a:rPr>
            <a:t> 4992:2010 </a:t>
          </a:r>
          <a:r>
            <a:rPr lang="en-US" b="1" dirty="0" smtClean="0"/>
            <a:t> General Criteria for the operation of Halal Certification Bodies</a:t>
          </a:r>
          <a:endParaRPr lang="en-US" dirty="0"/>
        </a:p>
      </dgm:t>
    </dgm:pt>
    <dgm:pt modelId="{4E330FDE-27E3-43E8-AB90-FA79E1FF8667}" type="parTrans" cxnId="{7FE1F02F-9775-478F-B3E0-3956E0507A6D}">
      <dgm:prSet/>
      <dgm:spPr/>
      <dgm:t>
        <a:bodyPr/>
        <a:lstStyle/>
        <a:p>
          <a:endParaRPr lang="en-US"/>
        </a:p>
      </dgm:t>
    </dgm:pt>
    <dgm:pt modelId="{81A5D5A1-A117-431F-AAB7-884E265A36DD}" type="sibTrans" cxnId="{7FE1F02F-9775-478F-B3E0-3956E0507A6D}">
      <dgm:prSet/>
      <dgm:spPr/>
      <dgm:t>
        <a:bodyPr/>
        <a:lstStyle/>
        <a:p>
          <a:endParaRPr lang="en-US"/>
        </a:p>
      </dgm:t>
    </dgm:pt>
    <dgm:pt modelId="{E31C42E6-5B19-422D-AE62-EC9FBEA5A06E}" type="pres">
      <dgm:prSet presAssocID="{FF9CD882-A181-48B0-935E-80191D718902}" presName="Name0" presStyleCnt="0">
        <dgm:presLayoutVars>
          <dgm:dir/>
          <dgm:animLvl val="lvl"/>
          <dgm:resizeHandles val="exact"/>
        </dgm:presLayoutVars>
      </dgm:prSet>
      <dgm:spPr/>
      <dgm:t>
        <a:bodyPr/>
        <a:lstStyle/>
        <a:p>
          <a:endParaRPr lang="en-US"/>
        </a:p>
      </dgm:t>
    </dgm:pt>
    <dgm:pt modelId="{063FD82F-3FBC-4BB0-B703-0C12FE2FD378}" type="pres">
      <dgm:prSet presAssocID="{D4DE3215-507D-4715-AAE2-B8881CE7CDFB}" presName="boxAndChildren" presStyleCnt="0"/>
      <dgm:spPr/>
    </dgm:pt>
    <dgm:pt modelId="{D120BA20-746E-4412-BBF2-E479E3D1CA9B}" type="pres">
      <dgm:prSet presAssocID="{D4DE3215-507D-4715-AAE2-B8881CE7CDFB}" presName="parentTextBox" presStyleLbl="node1" presStyleIdx="0" presStyleCnt="3"/>
      <dgm:spPr/>
      <dgm:t>
        <a:bodyPr/>
        <a:lstStyle/>
        <a:p>
          <a:endParaRPr lang="en-US"/>
        </a:p>
      </dgm:t>
    </dgm:pt>
    <dgm:pt modelId="{BBCA71C9-77D7-434A-99ED-BE1E6B8D41FD}" type="pres">
      <dgm:prSet presAssocID="{D4DE3215-507D-4715-AAE2-B8881CE7CDFB}" presName="entireBox" presStyleLbl="node1" presStyleIdx="0" presStyleCnt="3"/>
      <dgm:spPr/>
      <dgm:t>
        <a:bodyPr/>
        <a:lstStyle/>
        <a:p>
          <a:endParaRPr lang="en-US"/>
        </a:p>
      </dgm:t>
    </dgm:pt>
    <dgm:pt modelId="{F9A44267-5D16-4EBC-B567-F4912B24B7D1}" type="pres">
      <dgm:prSet presAssocID="{D4DE3215-507D-4715-AAE2-B8881CE7CDFB}" presName="descendantBox" presStyleCnt="0"/>
      <dgm:spPr/>
    </dgm:pt>
    <dgm:pt modelId="{29053530-2499-42B1-8A04-149899D008A6}" type="pres">
      <dgm:prSet presAssocID="{0C42760A-75FB-4B33-86A8-3DEE5858197F}" presName="childTextBox" presStyleLbl="fgAccFollowNode1" presStyleIdx="0" presStyleCnt="5" custScaleX="572467">
        <dgm:presLayoutVars>
          <dgm:bulletEnabled val="1"/>
        </dgm:presLayoutVars>
      </dgm:prSet>
      <dgm:spPr/>
      <dgm:t>
        <a:bodyPr/>
        <a:lstStyle/>
        <a:p>
          <a:endParaRPr lang="en-US"/>
        </a:p>
      </dgm:t>
    </dgm:pt>
    <dgm:pt modelId="{D8F2B931-D993-4BE8-A9AB-7888B0EB40C2}" type="pres">
      <dgm:prSet presAssocID="{30F0C494-350D-4E73-9A32-2ED2C41000E1}" presName="sp" presStyleCnt="0"/>
      <dgm:spPr/>
    </dgm:pt>
    <dgm:pt modelId="{030EFFBB-ED86-4353-BD49-496AE5FC183D}" type="pres">
      <dgm:prSet presAssocID="{FDE639BA-27F0-469C-A8EC-8FFCA352831B}" presName="arrowAndChildren" presStyleCnt="0"/>
      <dgm:spPr/>
    </dgm:pt>
    <dgm:pt modelId="{D61D145A-6A0D-402E-8E6C-4D31E7C2DF09}" type="pres">
      <dgm:prSet presAssocID="{FDE639BA-27F0-469C-A8EC-8FFCA352831B}" presName="parentTextArrow" presStyleLbl="node1" presStyleIdx="0" presStyleCnt="3"/>
      <dgm:spPr/>
      <dgm:t>
        <a:bodyPr/>
        <a:lstStyle/>
        <a:p>
          <a:endParaRPr lang="en-US"/>
        </a:p>
      </dgm:t>
    </dgm:pt>
    <dgm:pt modelId="{D1BFD1F0-8E91-4131-8303-FDDC83DF506F}" type="pres">
      <dgm:prSet presAssocID="{FDE639BA-27F0-469C-A8EC-8FFCA352831B}" presName="arrow" presStyleLbl="node1" presStyleIdx="1" presStyleCnt="3"/>
      <dgm:spPr/>
      <dgm:t>
        <a:bodyPr/>
        <a:lstStyle/>
        <a:p>
          <a:endParaRPr lang="en-US"/>
        </a:p>
      </dgm:t>
    </dgm:pt>
    <dgm:pt modelId="{A7D1CE44-E677-47B1-AC51-F912CE42DD87}" type="pres">
      <dgm:prSet presAssocID="{FDE639BA-27F0-469C-A8EC-8FFCA352831B}" presName="descendantArrow" presStyleCnt="0"/>
      <dgm:spPr/>
    </dgm:pt>
    <dgm:pt modelId="{5A56BBC0-BBB9-448A-846F-9358F0B4F954}" type="pres">
      <dgm:prSet presAssocID="{9C273D69-6ED1-4DE2-A83B-87DDDA598AE3}" presName="childTextArrow" presStyleLbl="fgAccFollowNode1" presStyleIdx="1" presStyleCnt="5">
        <dgm:presLayoutVars>
          <dgm:bulletEnabled val="1"/>
        </dgm:presLayoutVars>
      </dgm:prSet>
      <dgm:spPr/>
      <dgm:t>
        <a:bodyPr/>
        <a:lstStyle/>
        <a:p>
          <a:endParaRPr lang="en-US"/>
        </a:p>
      </dgm:t>
    </dgm:pt>
    <dgm:pt modelId="{70114A28-E0DE-47D8-BF18-C76B81705C1B}" type="pres">
      <dgm:prSet presAssocID="{23A9A614-2702-46E5-B627-3F5B7AEAA3EA}" presName="childTextArrow" presStyleLbl="fgAccFollowNode1" presStyleIdx="2" presStyleCnt="5" custScaleX="1151546">
        <dgm:presLayoutVars>
          <dgm:bulletEnabled val="1"/>
        </dgm:presLayoutVars>
      </dgm:prSet>
      <dgm:spPr/>
      <dgm:t>
        <a:bodyPr/>
        <a:lstStyle/>
        <a:p>
          <a:endParaRPr lang="en-US"/>
        </a:p>
      </dgm:t>
    </dgm:pt>
    <dgm:pt modelId="{8E544CED-7084-416C-B00F-BC4C2BE17436}" type="pres">
      <dgm:prSet presAssocID="{0FF82B19-316E-4466-9843-D35472990069}" presName="sp" presStyleCnt="0"/>
      <dgm:spPr/>
    </dgm:pt>
    <dgm:pt modelId="{275084AF-5F1F-4870-9C82-C0BA88AB146D}" type="pres">
      <dgm:prSet presAssocID="{F5171F4E-F63A-4F1E-9C5E-8192ACB7FD37}" presName="arrowAndChildren" presStyleCnt="0"/>
      <dgm:spPr/>
    </dgm:pt>
    <dgm:pt modelId="{2CCAC979-7153-4B20-A20B-04C9623BB67F}" type="pres">
      <dgm:prSet presAssocID="{F5171F4E-F63A-4F1E-9C5E-8192ACB7FD37}" presName="parentTextArrow" presStyleLbl="node1" presStyleIdx="1" presStyleCnt="3"/>
      <dgm:spPr/>
      <dgm:t>
        <a:bodyPr/>
        <a:lstStyle/>
        <a:p>
          <a:endParaRPr lang="en-US"/>
        </a:p>
      </dgm:t>
    </dgm:pt>
    <dgm:pt modelId="{DB5D8CE2-5569-497F-82F5-E1FD38A3EE0D}" type="pres">
      <dgm:prSet presAssocID="{F5171F4E-F63A-4F1E-9C5E-8192ACB7FD37}" presName="arrow" presStyleLbl="node1" presStyleIdx="2" presStyleCnt="3"/>
      <dgm:spPr/>
      <dgm:t>
        <a:bodyPr/>
        <a:lstStyle/>
        <a:p>
          <a:endParaRPr lang="en-US"/>
        </a:p>
      </dgm:t>
    </dgm:pt>
    <dgm:pt modelId="{DDE8FE57-06B3-4270-A831-CC5456B35FD3}" type="pres">
      <dgm:prSet presAssocID="{F5171F4E-F63A-4F1E-9C5E-8192ACB7FD37}" presName="descendantArrow" presStyleCnt="0"/>
      <dgm:spPr/>
    </dgm:pt>
    <dgm:pt modelId="{8ED49F9C-6C09-4BB1-BECC-6F176922AED8}" type="pres">
      <dgm:prSet presAssocID="{A97CE7AA-4E0E-4954-8C2B-F9DE69937F4E}" presName="childTextArrow" presStyleLbl="fgAccFollowNode1" presStyleIdx="3" presStyleCnt="5" custLinFactNeighborX="1852" custLinFactNeighborY="-228">
        <dgm:presLayoutVars>
          <dgm:bulletEnabled val="1"/>
        </dgm:presLayoutVars>
      </dgm:prSet>
      <dgm:spPr/>
      <dgm:t>
        <a:bodyPr/>
        <a:lstStyle/>
        <a:p>
          <a:endParaRPr lang="en-US"/>
        </a:p>
      </dgm:t>
    </dgm:pt>
    <dgm:pt modelId="{DE5923A2-4214-4E61-BD36-75C9DE8E2794}" type="pres">
      <dgm:prSet presAssocID="{F8F438BF-D9AC-4FBE-8296-6E7355A5ED76}" presName="childTextArrow" presStyleLbl="fgAccFollowNode1" presStyleIdx="4" presStyleCnt="5">
        <dgm:presLayoutVars>
          <dgm:bulletEnabled val="1"/>
        </dgm:presLayoutVars>
      </dgm:prSet>
      <dgm:spPr/>
      <dgm:t>
        <a:bodyPr/>
        <a:lstStyle/>
        <a:p>
          <a:endParaRPr lang="en-US"/>
        </a:p>
      </dgm:t>
    </dgm:pt>
  </dgm:ptLst>
  <dgm:cxnLst>
    <dgm:cxn modelId="{B7924076-F537-4D02-A25D-472B153533B6}" srcId="{FF9CD882-A181-48B0-935E-80191D718902}" destId="{FDE639BA-27F0-469C-A8EC-8FFCA352831B}" srcOrd="1" destOrd="0" parTransId="{E6FB7F0C-1DFA-461E-8908-763BAFB98A6B}" sibTransId="{30F0C494-350D-4E73-9A32-2ED2C41000E1}"/>
    <dgm:cxn modelId="{7FE1F02F-9775-478F-B3E0-3956E0507A6D}" srcId="{FDE639BA-27F0-469C-A8EC-8FFCA352831B}" destId="{23A9A614-2702-46E5-B627-3F5B7AEAA3EA}" srcOrd="1" destOrd="0" parTransId="{4E330FDE-27E3-43E8-AB90-FA79E1FF8667}" sibTransId="{81A5D5A1-A117-431F-AAB7-884E265A36DD}"/>
    <dgm:cxn modelId="{639343E3-2313-4DEE-A5A3-B6E9B94D50D4}" srcId="{D4DE3215-507D-4715-AAE2-B8881CE7CDFB}" destId="{0C42760A-75FB-4B33-86A8-3DEE5858197F}" srcOrd="0" destOrd="0" parTransId="{F87C2FB6-3C04-452C-9014-9FD106A9F349}" sibTransId="{67465375-4694-47C8-8CA4-8FFE830FAE6E}"/>
    <dgm:cxn modelId="{68B8A020-57D3-47AE-95E8-4185E27B5EE0}" srcId="{FDE639BA-27F0-469C-A8EC-8FFCA352831B}" destId="{9C273D69-6ED1-4DE2-A83B-87DDDA598AE3}" srcOrd="0" destOrd="0" parTransId="{DC47D363-90FF-4D45-B8BF-ACA5D73AD57A}" sibTransId="{9AE41DFB-3DD7-4097-8E9D-B5E209027795}"/>
    <dgm:cxn modelId="{C72CA1CC-092E-471A-B274-8553AE9AE1C7}" type="presOf" srcId="{FF9CD882-A181-48B0-935E-80191D718902}" destId="{E31C42E6-5B19-422D-AE62-EC9FBEA5A06E}" srcOrd="0" destOrd="0" presId="urn:microsoft.com/office/officeart/2005/8/layout/process4"/>
    <dgm:cxn modelId="{ADDE088B-8880-47B7-8D91-626AE7D0C206}" type="presOf" srcId="{FDE639BA-27F0-469C-A8EC-8FFCA352831B}" destId="{D61D145A-6A0D-402E-8E6C-4D31E7C2DF09}" srcOrd="0" destOrd="0" presId="urn:microsoft.com/office/officeart/2005/8/layout/process4"/>
    <dgm:cxn modelId="{1EC3EFC7-1204-4602-BBBE-CE61C1F80A94}" srcId="{FF9CD882-A181-48B0-935E-80191D718902}" destId="{F5171F4E-F63A-4F1E-9C5E-8192ACB7FD37}" srcOrd="0" destOrd="0" parTransId="{1406CA55-C1AD-49D9-A4E8-8D003150912B}" sibTransId="{0FF82B19-316E-4466-9843-D35472990069}"/>
    <dgm:cxn modelId="{54C257DB-0328-4F74-AD60-37B7DE1C482A}" type="presOf" srcId="{F5171F4E-F63A-4F1E-9C5E-8192ACB7FD37}" destId="{DB5D8CE2-5569-497F-82F5-E1FD38A3EE0D}" srcOrd="1" destOrd="0" presId="urn:microsoft.com/office/officeart/2005/8/layout/process4"/>
    <dgm:cxn modelId="{910BBC0A-8B1C-479D-8D20-E989715965B4}" type="presOf" srcId="{23A9A614-2702-46E5-B627-3F5B7AEAA3EA}" destId="{70114A28-E0DE-47D8-BF18-C76B81705C1B}" srcOrd="0" destOrd="0" presId="urn:microsoft.com/office/officeart/2005/8/layout/process4"/>
    <dgm:cxn modelId="{B5DB6396-3DB8-4B1E-9B67-EC67219DC47F}" srcId="{F5171F4E-F63A-4F1E-9C5E-8192ACB7FD37}" destId="{F8F438BF-D9AC-4FBE-8296-6E7355A5ED76}" srcOrd="1" destOrd="0" parTransId="{BC1EED9F-4625-4BAC-B842-A462181AC290}" sibTransId="{BDBF28BA-699D-45DC-A366-3293128C8654}"/>
    <dgm:cxn modelId="{01A70A8E-9DE5-4ED7-B262-9C2FCBCD76F7}" type="presOf" srcId="{D4DE3215-507D-4715-AAE2-B8881CE7CDFB}" destId="{BBCA71C9-77D7-434A-99ED-BE1E6B8D41FD}" srcOrd="1" destOrd="0" presId="urn:microsoft.com/office/officeart/2005/8/layout/process4"/>
    <dgm:cxn modelId="{87100079-94BC-4D4F-8EF0-39C7441954FA}" type="presOf" srcId="{A97CE7AA-4E0E-4954-8C2B-F9DE69937F4E}" destId="{8ED49F9C-6C09-4BB1-BECC-6F176922AED8}" srcOrd="0" destOrd="0" presId="urn:microsoft.com/office/officeart/2005/8/layout/process4"/>
    <dgm:cxn modelId="{688BF8BC-4481-4475-9272-B0B9422A2154}" type="presOf" srcId="{9C273D69-6ED1-4DE2-A83B-87DDDA598AE3}" destId="{5A56BBC0-BBB9-448A-846F-9358F0B4F954}" srcOrd="0" destOrd="0" presId="urn:microsoft.com/office/officeart/2005/8/layout/process4"/>
    <dgm:cxn modelId="{B7E5335F-D8C2-4233-965F-8A0B76673F53}" type="presOf" srcId="{F5171F4E-F63A-4F1E-9C5E-8192ACB7FD37}" destId="{2CCAC979-7153-4B20-A20B-04C9623BB67F}" srcOrd="0" destOrd="0" presId="urn:microsoft.com/office/officeart/2005/8/layout/process4"/>
    <dgm:cxn modelId="{126CFFFB-5FF5-46D0-B385-9523F8205379}" type="presOf" srcId="{D4DE3215-507D-4715-AAE2-B8881CE7CDFB}" destId="{D120BA20-746E-4412-BBF2-E479E3D1CA9B}" srcOrd="0" destOrd="0" presId="urn:microsoft.com/office/officeart/2005/8/layout/process4"/>
    <dgm:cxn modelId="{06EFEC7B-C6A2-41AD-A0F4-0D6D2A397858}" type="presOf" srcId="{FDE639BA-27F0-469C-A8EC-8FFCA352831B}" destId="{D1BFD1F0-8E91-4131-8303-FDDC83DF506F}" srcOrd="1" destOrd="0" presId="urn:microsoft.com/office/officeart/2005/8/layout/process4"/>
    <dgm:cxn modelId="{668939A7-191B-4E28-A847-0C4D51ED30C5}" srcId="{F5171F4E-F63A-4F1E-9C5E-8192ACB7FD37}" destId="{A97CE7AA-4E0E-4954-8C2B-F9DE69937F4E}" srcOrd="0" destOrd="0" parTransId="{C395EA67-CE73-4F86-A05C-45FD2C03382F}" sibTransId="{EDCC1FA4-34BA-4AA2-9A50-78BCF96FAC98}"/>
    <dgm:cxn modelId="{2268182F-DF2F-492F-8914-B914CC964DC2}" srcId="{FF9CD882-A181-48B0-935E-80191D718902}" destId="{D4DE3215-507D-4715-AAE2-B8881CE7CDFB}" srcOrd="2" destOrd="0" parTransId="{1ABC21AC-99A8-47A7-9D80-41CEDFF2DA6B}" sibTransId="{35FB1DB1-F58C-4FDF-8F9F-414028DF53C4}"/>
    <dgm:cxn modelId="{91F5E5A3-24C7-4933-B4A4-7AEB854806EB}" type="presOf" srcId="{0C42760A-75FB-4B33-86A8-3DEE5858197F}" destId="{29053530-2499-42B1-8A04-149899D008A6}" srcOrd="0" destOrd="0" presId="urn:microsoft.com/office/officeart/2005/8/layout/process4"/>
    <dgm:cxn modelId="{67D91B78-78DC-41F1-9D86-6E78DE320171}" type="presOf" srcId="{F8F438BF-D9AC-4FBE-8296-6E7355A5ED76}" destId="{DE5923A2-4214-4E61-BD36-75C9DE8E2794}" srcOrd="0" destOrd="0" presId="urn:microsoft.com/office/officeart/2005/8/layout/process4"/>
    <dgm:cxn modelId="{FF679129-4C34-47AE-997C-D18913541AB2}" type="presParOf" srcId="{E31C42E6-5B19-422D-AE62-EC9FBEA5A06E}" destId="{063FD82F-3FBC-4BB0-B703-0C12FE2FD378}" srcOrd="0" destOrd="0" presId="urn:microsoft.com/office/officeart/2005/8/layout/process4"/>
    <dgm:cxn modelId="{8B89BBEB-48D1-496C-9D4B-B4F984DDDAC6}" type="presParOf" srcId="{063FD82F-3FBC-4BB0-B703-0C12FE2FD378}" destId="{D120BA20-746E-4412-BBF2-E479E3D1CA9B}" srcOrd="0" destOrd="0" presId="urn:microsoft.com/office/officeart/2005/8/layout/process4"/>
    <dgm:cxn modelId="{4098C4F0-4A5C-48C1-8B51-D49BBCAD41B7}" type="presParOf" srcId="{063FD82F-3FBC-4BB0-B703-0C12FE2FD378}" destId="{BBCA71C9-77D7-434A-99ED-BE1E6B8D41FD}" srcOrd="1" destOrd="0" presId="urn:microsoft.com/office/officeart/2005/8/layout/process4"/>
    <dgm:cxn modelId="{9CC6407E-99AF-4FC2-BB35-2337845822F3}" type="presParOf" srcId="{063FD82F-3FBC-4BB0-B703-0C12FE2FD378}" destId="{F9A44267-5D16-4EBC-B567-F4912B24B7D1}" srcOrd="2" destOrd="0" presId="urn:microsoft.com/office/officeart/2005/8/layout/process4"/>
    <dgm:cxn modelId="{D38A16F8-AE27-42EF-A6F5-2F940C58F353}" type="presParOf" srcId="{F9A44267-5D16-4EBC-B567-F4912B24B7D1}" destId="{29053530-2499-42B1-8A04-149899D008A6}" srcOrd="0" destOrd="0" presId="urn:microsoft.com/office/officeart/2005/8/layout/process4"/>
    <dgm:cxn modelId="{0D847DD0-9E76-4284-A3F7-7E563D33C809}" type="presParOf" srcId="{E31C42E6-5B19-422D-AE62-EC9FBEA5A06E}" destId="{D8F2B931-D993-4BE8-A9AB-7888B0EB40C2}" srcOrd="1" destOrd="0" presId="urn:microsoft.com/office/officeart/2005/8/layout/process4"/>
    <dgm:cxn modelId="{91F77400-3BED-4B5E-8FBC-BDEE4559B722}" type="presParOf" srcId="{E31C42E6-5B19-422D-AE62-EC9FBEA5A06E}" destId="{030EFFBB-ED86-4353-BD49-496AE5FC183D}" srcOrd="2" destOrd="0" presId="urn:microsoft.com/office/officeart/2005/8/layout/process4"/>
    <dgm:cxn modelId="{4959789B-D4D0-4288-837E-6F9BEB58B89E}" type="presParOf" srcId="{030EFFBB-ED86-4353-BD49-496AE5FC183D}" destId="{D61D145A-6A0D-402E-8E6C-4D31E7C2DF09}" srcOrd="0" destOrd="0" presId="urn:microsoft.com/office/officeart/2005/8/layout/process4"/>
    <dgm:cxn modelId="{40F81FE1-BECC-4473-B74C-66186D31FCF1}" type="presParOf" srcId="{030EFFBB-ED86-4353-BD49-496AE5FC183D}" destId="{D1BFD1F0-8E91-4131-8303-FDDC83DF506F}" srcOrd="1" destOrd="0" presId="urn:microsoft.com/office/officeart/2005/8/layout/process4"/>
    <dgm:cxn modelId="{B8E98A52-82CF-4687-A3BD-2F00A2D1C885}" type="presParOf" srcId="{030EFFBB-ED86-4353-BD49-496AE5FC183D}" destId="{A7D1CE44-E677-47B1-AC51-F912CE42DD87}" srcOrd="2" destOrd="0" presId="urn:microsoft.com/office/officeart/2005/8/layout/process4"/>
    <dgm:cxn modelId="{ED6A5765-2554-499A-B809-E1C6C9EF874A}" type="presParOf" srcId="{A7D1CE44-E677-47B1-AC51-F912CE42DD87}" destId="{5A56BBC0-BBB9-448A-846F-9358F0B4F954}" srcOrd="0" destOrd="0" presId="urn:microsoft.com/office/officeart/2005/8/layout/process4"/>
    <dgm:cxn modelId="{10FBAFF6-BE47-43E0-B2F4-E4A4410E04F9}" type="presParOf" srcId="{A7D1CE44-E677-47B1-AC51-F912CE42DD87}" destId="{70114A28-E0DE-47D8-BF18-C76B81705C1B}" srcOrd="1" destOrd="0" presId="urn:microsoft.com/office/officeart/2005/8/layout/process4"/>
    <dgm:cxn modelId="{93D04D84-C6E1-4245-A95B-50084E330102}" type="presParOf" srcId="{E31C42E6-5B19-422D-AE62-EC9FBEA5A06E}" destId="{8E544CED-7084-416C-B00F-BC4C2BE17436}" srcOrd="3" destOrd="0" presId="urn:microsoft.com/office/officeart/2005/8/layout/process4"/>
    <dgm:cxn modelId="{946AF6EC-9045-4B85-99CD-54EA4772F8C9}" type="presParOf" srcId="{E31C42E6-5B19-422D-AE62-EC9FBEA5A06E}" destId="{275084AF-5F1F-4870-9C82-C0BA88AB146D}" srcOrd="4" destOrd="0" presId="urn:microsoft.com/office/officeart/2005/8/layout/process4"/>
    <dgm:cxn modelId="{7702929E-DE17-4F6B-BFC4-80FFAE2F5FAC}" type="presParOf" srcId="{275084AF-5F1F-4870-9C82-C0BA88AB146D}" destId="{2CCAC979-7153-4B20-A20B-04C9623BB67F}" srcOrd="0" destOrd="0" presId="urn:microsoft.com/office/officeart/2005/8/layout/process4"/>
    <dgm:cxn modelId="{80724985-3802-438A-8C54-91363E9E129F}" type="presParOf" srcId="{275084AF-5F1F-4870-9C82-C0BA88AB146D}" destId="{DB5D8CE2-5569-497F-82F5-E1FD38A3EE0D}" srcOrd="1" destOrd="0" presId="urn:microsoft.com/office/officeart/2005/8/layout/process4"/>
    <dgm:cxn modelId="{90760DDE-3E5A-458E-87E4-C1C0021AB3D7}" type="presParOf" srcId="{275084AF-5F1F-4870-9C82-C0BA88AB146D}" destId="{DDE8FE57-06B3-4270-A831-CC5456B35FD3}" srcOrd="2" destOrd="0" presId="urn:microsoft.com/office/officeart/2005/8/layout/process4"/>
    <dgm:cxn modelId="{97BA701F-FA13-4943-809A-6B9C6BB14A7F}" type="presParOf" srcId="{DDE8FE57-06B3-4270-A831-CC5456B35FD3}" destId="{8ED49F9C-6C09-4BB1-BECC-6F176922AED8}" srcOrd="0" destOrd="0" presId="urn:microsoft.com/office/officeart/2005/8/layout/process4"/>
    <dgm:cxn modelId="{09C51514-A370-4CCB-97DD-9EEFB14B9875}" type="presParOf" srcId="{DDE8FE57-06B3-4270-A831-CC5456B35FD3}" destId="{DE5923A2-4214-4E61-BD36-75C9DE8E2794}" srcOrd="1"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444517-A5DA-474C-ABCC-96196AD8904A}">
      <dsp:nvSpPr>
        <dsp:cNvPr id="0" name=""/>
        <dsp:cNvSpPr/>
      </dsp:nvSpPr>
      <dsp:spPr>
        <a:xfrm>
          <a:off x="3108960" y="558"/>
          <a:ext cx="4663440" cy="2176611"/>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Pakistan Standards &amp; Quality Control Authority</a:t>
          </a:r>
          <a:endParaRPr lang="en-US" sz="1500" kern="1200" dirty="0"/>
        </a:p>
      </dsp:txBody>
      <dsp:txXfrm>
        <a:off x="3108960" y="558"/>
        <a:ext cx="4663440" cy="2176611"/>
      </dsp:txXfrm>
    </dsp:sp>
    <dsp:sp modelId="{A00EEAFD-D7D7-428C-A2BF-99CD2AB69DB0}">
      <dsp:nvSpPr>
        <dsp:cNvPr id="0" name=""/>
        <dsp:cNvSpPr/>
      </dsp:nvSpPr>
      <dsp:spPr>
        <a:xfrm>
          <a:off x="0" y="558"/>
          <a:ext cx="3108960" cy="21766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Standards</a:t>
          </a:r>
          <a:endParaRPr lang="en-US" sz="2600" kern="1200" dirty="0"/>
        </a:p>
      </dsp:txBody>
      <dsp:txXfrm>
        <a:off x="0" y="558"/>
        <a:ext cx="3108960" cy="2176611"/>
      </dsp:txXfrm>
    </dsp:sp>
    <dsp:sp modelId="{0F211334-E139-4043-A0F0-0411CA90DB47}">
      <dsp:nvSpPr>
        <dsp:cNvPr id="0" name=""/>
        <dsp:cNvSpPr/>
      </dsp:nvSpPr>
      <dsp:spPr>
        <a:xfrm>
          <a:off x="3108960" y="2394830"/>
          <a:ext cx="4663440" cy="2176611"/>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National Physical and Standards Laboratory</a:t>
          </a:r>
          <a:endParaRPr lang="en-US" sz="1500" kern="1200" dirty="0"/>
        </a:p>
        <a:p>
          <a:pPr marL="114300" lvl="1" indent="-114300" algn="l" defTabSz="666750">
            <a:lnSpc>
              <a:spcPct val="90000"/>
            </a:lnSpc>
            <a:spcBef>
              <a:spcPct val="0"/>
            </a:spcBef>
            <a:spcAft>
              <a:spcPct val="15000"/>
            </a:spcAft>
            <a:buChar char="••"/>
          </a:pPr>
          <a:r>
            <a:rPr lang="en-US" sz="1500" kern="1200" dirty="0" smtClean="0"/>
            <a:t>Pakistan Standards &amp; Quality Control Authority</a:t>
          </a:r>
          <a:endParaRPr lang="en-US" sz="1500" kern="1200" dirty="0"/>
        </a:p>
        <a:p>
          <a:pPr marL="114300" lvl="1" indent="-114300" algn="l" defTabSz="666750">
            <a:lnSpc>
              <a:spcPct val="90000"/>
            </a:lnSpc>
            <a:spcBef>
              <a:spcPct val="0"/>
            </a:spcBef>
            <a:spcAft>
              <a:spcPct val="15000"/>
            </a:spcAft>
            <a:buChar char="••"/>
          </a:pPr>
          <a:r>
            <a:rPr lang="en-US" sz="1500" kern="1200" dirty="0" smtClean="0"/>
            <a:t>Pakistan National Accreditation Council</a:t>
          </a:r>
          <a:endParaRPr lang="en-US" sz="1500" kern="1200" dirty="0"/>
        </a:p>
        <a:p>
          <a:pPr marL="114300" lvl="1" indent="-114300" algn="l" defTabSz="666750">
            <a:lnSpc>
              <a:spcPct val="90000"/>
            </a:lnSpc>
            <a:spcBef>
              <a:spcPct val="0"/>
            </a:spcBef>
            <a:spcAft>
              <a:spcPct val="15000"/>
            </a:spcAft>
            <a:buChar char="••"/>
          </a:pPr>
          <a:r>
            <a:rPr lang="en-US" sz="1500" kern="1200" dirty="0" smtClean="0"/>
            <a:t>Testing Labs (Public and Private)</a:t>
          </a:r>
          <a:endParaRPr lang="en-US" sz="1500" kern="1200" dirty="0"/>
        </a:p>
        <a:p>
          <a:pPr marL="114300" lvl="1" indent="-114300" algn="l" defTabSz="666750">
            <a:lnSpc>
              <a:spcPct val="90000"/>
            </a:lnSpc>
            <a:spcBef>
              <a:spcPct val="0"/>
            </a:spcBef>
            <a:spcAft>
              <a:spcPct val="15000"/>
            </a:spcAft>
            <a:buChar char="••"/>
          </a:pPr>
          <a:r>
            <a:rPr lang="en-US" sz="1500" kern="1200" dirty="0" smtClean="0"/>
            <a:t>Certification Bodies (Public and Private)</a:t>
          </a:r>
          <a:endParaRPr lang="en-US" sz="1500" kern="1200" dirty="0"/>
        </a:p>
        <a:p>
          <a:pPr marL="114300" lvl="1" indent="-114300" algn="l" defTabSz="666750">
            <a:lnSpc>
              <a:spcPct val="90000"/>
            </a:lnSpc>
            <a:spcBef>
              <a:spcPct val="0"/>
            </a:spcBef>
            <a:spcAft>
              <a:spcPct val="15000"/>
            </a:spcAft>
            <a:buChar char="••"/>
          </a:pPr>
          <a:r>
            <a:rPr lang="en-US" sz="1500" kern="1200" dirty="0" smtClean="0"/>
            <a:t>Inspection Bodies (Public and Private)</a:t>
          </a:r>
          <a:endParaRPr lang="en-US" sz="1500" kern="1200" dirty="0"/>
        </a:p>
        <a:p>
          <a:pPr marL="114300" lvl="1" indent="-114300" algn="l" defTabSz="666750">
            <a:lnSpc>
              <a:spcPct val="90000"/>
            </a:lnSpc>
            <a:spcBef>
              <a:spcPct val="0"/>
            </a:spcBef>
            <a:spcAft>
              <a:spcPct val="15000"/>
            </a:spcAft>
            <a:buChar char="••"/>
          </a:pPr>
          <a:r>
            <a:rPr lang="en-US" sz="1500" kern="1200" dirty="0" smtClean="0"/>
            <a:t>Regulators</a:t>
          </a:r>
          <a:endParaRPr lang="en-US" sz="1500" kern="1200" dirty="0"/>
        </a:p>
      </dsp:txBody>
      <dsp:txXfrm>
        <a:off x="3108960" y="2394830"/>
        <a:ext cx="4663440" cy="2176611"/>
      </dsp:txXfrm>
    </dsp:sp>
    <dsp:sp modelId="{478CD4D3-F6E5-4A7C-8EAC-A0AF4D240CEA}">
      <dsp:nvSpPr>
        <dsp:cNvPr id="0" name=""/>
        <dsp:cNvSpPr/>
      </dsp:nvSpPr>
      <dsp:spPr>
        <a:xfrm>
          <a:off x="0" y="2394830"/>
          <a:ext cx="3108960" cy="21766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Conformity Assessment</a:t>
          </a:r>
        </a:p>
        <a:p>
          <a:pPr lvl="0" algn="ctr" defTabSz="1155700">
            <a:lnSpc>
              <a:spcPct val="90000"/>
            </a:lnSpc>
            <a:spcBef>
              <a:spcPct val="0"/>
            </a:spcBef>
            <a:spcAft>
              <a:spcPct val="35000"/>
            </a:spcAft>
          </a:pPr>
          <a:r>
            <a:rPr lang="en-US" sz="2600" kern="1200" dirty="0" smtClean="0"/>
            <a:t>(Metrology, Testing, Certification and Accreditation)</a:t>
          </a:r>
          <a:endParaRPr lang="en-US" sz="2600" kern="1200" dirty="0"/>
        </a:p>
      </dsp:txBody>
      <dsp:txXfrm>
        <a:off x="0" y="2394830"/>
        <a:ext cx="3108960" cy="217661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CA71C9-77D7-434A-99ED-BE1E6B8D41FD}">
      <dsp:nvSpPr>
        <dsp:cNvPr id="0" name=""/>
        <dsp:cNvSpPr/>
      </dsp:nvSpPr>
      <dsp:spPr>
        <a:xfrm>
          <a:off x="0" y="4646141"/>
          <a:ext cx="8229600" cy="15249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kern="1200" dirty="0" smtClean="0"/>
            <a:t>Any Organization in the food Chain</a:t>
          </a:r>
          <a:endParaRPr lang="en-US" sz="2900" kern="1200" dirty="0"/>
        </a:p>
      </dsp:txBody>
      <dsp:txXfrm>
        <a:off x="0" y="4646141"/>
        <a:ext cx="8229600" cy="823482"/>
      </dsp:txXfrm>
    </dsp:sp>
    <dsp:sp modelId="{29053530-2499-42B1-8A04-149899D008A6}">
      <dsp:nvSpPr>
        <dsp:cNvPr id="0" name=""/>
        <dsp:cNvSpPr/>
      </dsp:nvSpPr>
      <dsp:spPr>
        <a:xfrm>
          <a:off x="2874" y="5439124"/>
          <a:ext cx="8223851" cy="70148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lvl="0" algn="ctr" defTabSz="977900">
            <a:lnSpc>
              <a:spcPct val="90000"/>
            </a:lnSpc>
            <a:spcBef>
              <a:spcPct val="0"/>
            </a:spcBef>
            <a:spcAft>
              <a:spcPct val="35000"/>
            </a:spcAft>
          </a:pPr>
          <a:r>
            <a:rPr lang="en-US" sz="2200" b="1" kern="1200" dirty="0" smtClean="0"/>
            <a:t>PS </a:t>
          </a:r>
          <a:r>
            <a:rPr lang="en-US" sz="2200" kern="1200" dirty="0" smtClean="0">
              <a:latin typeface="Calibri" pitchFamily="34" charset="0"/>
            </a:rPr>
            <a:t>3733: 2010 </a:t>
          </a:r>
          <a:r>
            <a:rPr lang="en-US" sz="2200" b="1" kern="1200" dirty="0" smtClean="0"/>
            <a:t> Halal Food Management Systems: Requirements for any organization in the food chain</a:t>
          </a:r>
          <a:endParaRPr lang="en-US" sz="2200" kern="1200" dirty="0"/>
        </a:p>
      </dsp:txBody>
      <dsp:txXfrm>
        <a:off x="2874" y="5439124"/>
        <a:ext cx="8223851" cy="701484"/>
      </dsp:txXfrm>
    </dsp:sp>
    <dsp:sp modelId="{D1BFD1F0-8E91-4131-8303-FDDC83DF506F}">
      <dsp:nvSpPr>
        <dsp:cNvPr id="0" name=""/>
        <dsp:cNvSpPr/>
      </dsp:nvSpPr>
      <dsp:spPr>
        <a:xfrm rot="10800000">
          <a:off x="0" y="2323616"/>
          <a:ext cx="8229600" cy="234539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kern="1200" dirty="0" err="1" smtClean="0"/>
            <a:t>Halal</a:t>
          </a:r>
          <a:r>
            <a:rPr lang="en-US" sz="2900" kern="1200" dirty="0" smtClean="0"/>
            <a:t> Certification Bodies</a:t>
          </a:r>
          <a:endParaRPr lang="en-US" sz="2900" kern="1200" dirty="0"/>
        </a:p>
      </dsp:txBody>
      <dsp:txXfrm>
        <a:off x="0" y="2323616"/>
        <a:ext cx="8229600" cy="823235"/>
      </dsp:txXfrm>
    </dsp:sp>
    <dsp:sp modelId="{5A56BBC0-BBB9-448A-846F-9358F0B4F954}">
      <dsp:nvSpPr>
        <dsp:cNvPr id="0" name=""/>
        <dsp:cNvSpPr/>
      </dsp:nvSpPr>
      <dsp:spPr>
        <a:xfrm>
          <a:off x="3460" y="3146851"/>
          <a:ext cx="657001" cy="70127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lvl="0" algn="ctr" defTabSz="977900">
            <a:lnSpc>
              <a:spcPct val="90000"/>
            </a:lnSpc>
            <a:spcBef>
              <a:spcPct val="0"/>
            </a:spcBef>
            <a:spcAft>
              <a:spcPct val="35000"/>
            </a:spcAft>
          </a:pPr>
          <a:endParaRPr lang="en-US" sz="2200" kern="1200" dirty="0"/>
        </a:p>
      </dsp:txBody>
      <dsp:txXfrm>
        <a:off x="3460" y="3146851"/>
        <a:ext cx="657001" cy="701274"/>
      </dsp:txXfrm>
    </dsp:sp>
    <dsp:sp modelId="{70114A28-E0DE-47D8-BF18-C76B81705C1B}">
      <dsp:nvSpPr>
        <dsp:cNvPr id="0" name=""/>
        <dsp:cNvSpPr/>
      </dsp:nvSpPr>
      <dsp:spPr>
        <a:xfrm>
          <a:off x="660462" y="3146851"/>
          <a:ext cx="7565677" cy="70127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lvl="0" algn="ctr" defTabSz="977900">
            <a:lnSpc>
              <a:spcPct val="90000"/>
            </a:lnSpc>
            <a:spcBef>
              <a:spcPct val="0"/>
            </a:spcBef>
            <a:spcAft>
              <a:spcPct val="35000"/>
            </a:spcAft>
          </a:pPr>
          <a:r>
            <a:rPr lang="en-US" sz="2200" b="1" kern="1200" dirty="0" smtClean="0"/>
            <a:t>PS-</a:t>
          </a:r>
          <a:r>
            <a:rPr lang="en-US" sz="2200" kern="1200" dirty="0" smtClean="0">
              <a:latin typeface="Calibri" pitchFamily="34" charset="0"/>
            </a:rPr>
            <a:t> 4992:2010 </a:t>
          </a:r>
          <a:r>
            <a:rPr lang="en-US" sz="2200" b="1" kern="1200" dirty="0" smtClean="0"/>
            <a:t> General Criteria for the operation of Halal Certification Bodies</a:t>
          </a:r>
          <a:endParaRPr lang="en-US" sz="2200" kern="1200" dirty="0"/>
        </a:p>
      </dsp:txBody>
      <dsp:txXfrm>
        <a:off x="660462" y="3146851"/>
        <a:ext cx="7565677" cy="701274"/>
      </dsp:txXfrm>
    </dsp:sp>
    <dsp:sp modelId="{DB5D8CE2-5569-497F-82F5-E1FD38A3EE0D}">
      <dsp:nvSpPr>
        <dsp:cNvPr id="0" name=""/>
        <dsp:cNvSpPr/>
      </dsp:nvSpPr>
      <dsp:spPr>
        <a:xfrm rot="10800000">
          <a:off x="0" y="1090"/>
          <a:ext cx="8229600" cy="234539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kern="1200" dirty="0" smtClean="0"/>
            <a:t>Halal Certification Bodies Accreditation Scheme</a:t>
          </a:r>
          <a:endParaRPr lang="en-US" sz="2900" kern="1200" dirty="0"/>
        </a:p>
      </dsp:txBody>
      <dsp:txXfrm>
        <a:off x="0" y="1090"/>
        <a:ext cx="8229600" cy="823235"/>
      </dsp:txXfrm>
    </dsp:sp>
    <dsp:sp modelId="{8ED49F9C-6C09-4BB1-BECC-6F176922AED8}">
      <dsp:nvSpPr>
        <dsp:cNvPr id="0" name=""/>
        <dsp:cNvSpPr/>
      </dsp:nvSpPr>
      <dsp:spPr>
        <a:xfrm>
          <a:off x="76206" y="822727"/>
          <a:ext cx="4114799" cy="70127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lvl="0" algn="ctr" defTabSz="977900">
            <a:lnSpc>
              <a:spcPct val="90000"/>
            </a:lnSpc>
            <a:spcBef>
              <a:spcPct val="0"/>
            </a:spcBef>
            <a:spcAft>
              <a:spcPct val="35000"/>
            </a:spcAft>
          </a:pPr>
          <a:endParaRPr lang="en-US" sz="2200" kern="1200" dirty="0"/>
        </a:p>
      </dsp:txBody>
      <dsp:txXfrm>
        <a:off x="76206" y="822727"/>
        <a:ext cx="4114799" cy="701274"/>
      </dsp:txXfrm>
    </dsp:sp>
    <dsp:sp modelId="{DE5923A2-4214-4E61-BD36-75C9DE8E2794}">
      <dsp:nvSpPr>
        <dsp:cNvPr id="0" name=""/>
        <dsp:cNvSpPr/>
      </dsp:nvSpPr>
      <dsp:spPr>
        <a:xfrm>
          <a:off x="4114800" y="824326"/>
          <a:ext cx="4114799" cy="70127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lvl="0" algn="ctr" defTabSz="977900">
            <a:lnSpc>
              <a:spcPct val="90000"/>
            </a:lnSpc>
            <a:spcBef>
              <a:spcPct val="0"/>
            </a:spcBef>
            <a:spcAft>
              <a:spcPct val="35000"/>
            </a:spcAft>
          </a:pPr>
          <a:endParaRPr lang="en-US" sz="2200" kern="1200" dirty="0"/>
        </a:p>
      </dsp:txBody>
      <dsp:txXfrm>
        <a:off x="4114800" y="824326"/>
        <a:ext cx="4114799" cy="70127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B3FC54-2A35-491F-9527-50509DAFD27B}" type="datetimeFigureOut">
              <a:rPr lang="en-US" smtClean="0"/>
              <a:pPr/>
              <a:t>8/9/2010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3860CF-094E-46BC-B357-27A7B9B2DA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3860CF-094E-46BC-B357-27A7B9B2DAE2}"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13A09F7-93BB-4340-B242-8A82FE0716BE}" type="datetimeFigureOut">
              <a:rPr lang="en-US" smtClean="0"/>
              <a:pPr/>
              <a:t>8/9/2010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8C0B3E4-E95A-4217-88AA-34B33BBE2EB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3A09F7-93BB-4340-B242-8A82FE0716BE}" type="datetimeFigureOut">
              <a:rPr lang="en-US" smtClean="0"/>
              <a:pPr/>
              <a:t>8/9/2010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0B3E4-E95A-4217-88AA-34B33BBE2E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3A09F7-93BB-4340-B242-8A82FE0716BE}" type="datetimeFigureOut">
              <a:rPr lang="en-US" smtClean="0"/>
              <a:pPr/>
              <a:t>8/9/2010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0B3E4-E95A-4217-88AA-34B33BBE2E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13A09F7-93BB-4340-B242-8A82FE0716BE}" type="datetimeFigureOut">
              <a:rPr lang="en-US" smtClean="0"/>
              <a:pPr/>
              <a:t>8/9/2010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0B3E4-E95A-4217-88AA-34B33BBE2EB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13A09F7-93BB-4340-B242-8A82FE0716BE}" type="datetimeFigureOut">
              <a:rPr lang="en-US" smtClean="0"/>
              <a:pPr/>
              <a:t>8/9/2010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8C0B3E4-E95A-4217-88AA-34B33BBE2E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13A09F7-93BB-4340-B242-8A82FE0716BE}" type="datetimeFigureOut">
              <a:rPr lang="en-US" smtClean="0"/>
              <a:pPr/>
              <a:t>8/9/2010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0B3E4-E95A-4217-88AA-34B33BBE2EB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13A09F7-93BB-4340-B242-8A82FE0716BE}" type="datetimeFigureOut">
              <a:rPr lang="en-US" smtClean="0"/>
              <a:pPr/>
              <a:t>8/9/2010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C0B3E4-E95A-4217-88AA-34B33BBE2EB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3A09F7-93BB-4340-B242-8A82FE0716BE}" type="datetimeFigureOut">
              <a:rPr lang="en-US" smtClean="0"/>
              <a:pPr/>
              <a:t>8/9/2010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C0B3E4-E95A-4217-88AA-34B33BBE2E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A09F7-93BB-4340-B242-8A82FE0716BE}" type="datetimeFigureOut">
              <a:rPr lang="en-US" smtClean="0"/>
              <a:pPr/>
              <a:t>8/9/2010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C0B3E4-E95A-4217-88AA-34B33BBE2E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3A09F7-93BB-4340-B242-8A82FE0716BE}" type="datetimeFigureOut">
              <a:rPr lang="en-US" smtClean="0"/>
              <a:pPr/>
              <a:t>8/9/2010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0B3E4-E95A-4217-88AA-34B33BBE2EB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3A09F7-93BB-4340-B242-8A82FE0716BE}" type="datetimeFigureOut">
              <a:rPr lang="en-US" smtClean="0"/>
              <a:pPr/>
              <a:t>8/9/2010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8C0B3E4-E95A-4217-88AA-34B33BBE2EB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13A09F7-93BB-4340-B242-8A82FE0716BE}" type="datetimeFigureOut">
              <a:rPr lang="en-US" smtClean="0"/>
              <a:pPr/>
              <a:t>8/9/2010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8C0B3E4-E95A-4217-88AA-34B33BBE2E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US" dirty="0" smtClean="0">
                <a:latin typeface="Berlin Sans FB" pitchFamily="34" charset="0"/>
              </a:rPr>
              <a:t>Dr. Shahzad Afzal </a:t>
            </a:r>
          </a:p>
          <a:p>
            <a:r>
              <a:rPr lang="en-US" dirty="0" smtClean="0">
                <a:latin typeface="Berlin Sans FB" pitchFamily="34" charset="0"/>
              </a:rPr>
              <a:t>Director</a:t>
            </a:r>
          </a:p>
          <a:p>
            <a:r>
              <a:rPr lang="en-US" dirty="0" smtClean="0">
                <a:latin typeface="Berlin Sans FB" pitchFamily="34" charset="0"/>
              </a:rPr>
              <a:t>Pakistan Standards &amp; Quality Control Authority</a:t>
            </a:r>
          </a:p>
          <a:p>
            <a:r>
              <a:rPr lang="en-US" dirty="0" smtClean="0">
                <a:latin typeface="Berlin Sans FB" pitchFamily="34" charset="0"/>
              </a:rPr>
              <a:t>Ministry of Science &amp; Technology</a:t>
            </a:r>
            <a:endParaRPr lang="en-US" dirty="0">
              <a:latin typeface="Berlin Sans FB" pitchFamily="34" charset="0"/>
            </a:endParaRPr>
          </a:p>
        </p:txBody>
      </p:sp>
      <p:sp>
        <p:nvSpPr>
          <p:cNvPr id="2" name="Title 1"/>
          <p:cNvSpPr>
            <a:spLocks noGrp="1"/>
          </p:cNvSpPr>
          <p:nvPr>
            <p:ph type="ctrTitle"/>
          </p:nvPr>
        </p:nvSpPr>
        <p:spPr/>
        <p:txBody>
          <a:bodyPr>
            <a:normAutofit/>
          </a:bodyPr>
          <a:lstStyle/>
          <a:p>
            <a:r>
              <a:rPr lang="en-US" dirty="0" smtClean="0">
                <a:latin typeface="Berlin Sans FB" pitchFamily="34" charset="0"/>
              </a:rPr>
              <a:t>Role of PSQCA in Halal Food Standardization</a:t>
            </a:r>
            <a:endParaRPr lang="en-US" dirty="0">
              <a:latin typeface="Berlin Sans FB" pitchFamily="34" charset="0"/>
            </a:endParaRPr>
          </a:p>
        </p:txBody>
      </p:sp>
      <p:pic>
        <p:nvPicPr>
          <p:cNvPr id="4" name="Picture 2" descr="logo1111"/>
          <p:cNvPicPr>
            <a:picLocks noChangeAspect="1" noChangeArrowheads="1"/>
          </p:cNvPicPr>
          <p:nvPr/>
        </p:nvPicPr>
        <p:blipFill>
          <a:blip r:embed="rId2" cstate="print"/>
          <a:srcRect/>
          <a:stretch>
            <a:fillRect/>
          </a:stretch>
        </p:blipFill>
        <p:spPr bwMode="auto">
          <a:xfrm>
            <a:off x="685800" y="228600"/>
            <a:ext cx="990600" cy="1295400"/>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6934200" y="254000"/>
            <a:ext cx="1143000" cy="127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Calibri" pitchFamily="34" charset="0"/>
              </a:rPr>
              <a:t>Salient Features of the PS 3733: 2010 Pakistan Standards for Halal Food Management Systems: Requirements for any organization in the food chain</a:t>
            </a:r>
            <a:endParaRPr lang="en-US" sz="2000" dirty="0"/>
          </a:p>
        </p:txBody>
      </p:sp>
      <p:sp>
        <p:nvSpPr>
          <p:cNvPr id="3" name="Content Placeholder 2"/>
          <p:cNvSpPr>
            <a:spLocks noGrp="1"/>
          </p:cNvSpPr>
          <p:nvPr>
            <p:ph sz="quarter" idx="1"/>
          </p:nvPr>
        </p:nvSpPr>
        <p:spPr>
          <a:xfrm>
            <a:off x="457200" y="1219200"/>
            <a:ext cx="8229600" cy="5638800"/>
          </a:xfrm>
        </p:spPr>
        <p:txBody>
          <a:bodyPr>
            <a:noAutofit/>
          </a:bodyPr>
          <a:lstStyle/>
          <a:p>
            <a:pPr>
              <a:buNone/>
            </a:pPr>
            <a:r>
              <a:rPr lang="en-US" sz="1600" dirty="0" smtClean="0"/>
              <a:t>6.0	Halal Product manufacturing, processing, handling, storage, transportation and distribution	</a:t>
            </a:r>
          </a:p>
          <a:p>
            <a:pPr>
              <a:buNone/>
            </a:pPr>
            <a:r>
              <a:rPr lang="en-US" sz="1600" dirty="0" smtClean="0"/>
              <a:t>6.1 All processed food is Halal if it meets the following requirements:</a:t>
            </a:r>
          </a:p>
          <a:p>
            <a:pPr>
              <a:buNone/>
            </a:pPr>
            <a:r>
              <a:rPr lang="en-US" sz="1600" dirty="0" smtClean="0"/>
              <a:t>6.2 Devices, utensils, machines and processing aids</a:t>
            </a:r>
          </a:p>
          <a:p>
            <a:pPr>
              <a:buNone/>
            </a:pPr>
            <a:r>
              <a:rPr lang="en-US" sz="1600" dirty="0" smtClean="0"/>
              <a:t>7.0	Hygiene, sanitation, and food safety	</a:t>
            </a:r>
          </a:p>
          <a:p>
            <a:pPr>
              <a:buNone/>
            </a:pPr>
            <a:r>
              <a:rPr lang="en-US" sz="1600" dirty="0" smtClean="0"/>
              <a:t>8.0	Packaging &amp; Labeling</a:t>
            </a:r>
          </a:p>
          <a:p>
            <a:pPr>
              <a:buNone/>
            </a:pPr>
            <a:r>
              <a:rPr lang="en-US" sz="1600" dirty="0" smtClean="0"/>
              <a:t>Informative	</a:t>
            </a:r>
          </a:p>
          <a:p>
            <a:pPr>
              <a:buNone/>
            </a:pPr>
            <a:r>
              <a:rPr lang="en-US" sz="1600" dirty="0" smtClean="0"/>
              <a:t>Annex A: Slaughtering part for cattle and method of slaughtering	</a:t>
            </a:r>
          </a:p>
          <a:p>
            <a:pPr>
              <a:buNone/>
            </a:pPr>
            <a:r>
              <a:rPr lang="en-US" sz="1600" dirty="0" smtClean="0"/>
              <a:t>Annex B: Slaughtering part for chicken and method of slaughtering	</a:t>
            </a:r>
          </a:p>
          <a:p>
            <a:pPr>
              <a:buNone/>
            </a:pPr>
            <a:r>
              <a:rPr lang="en-US" sz="1600" dirty="0" smtClean="0"/>
              <a:t>Annex C: Wet Slaughtering of poultry	</a:t>
            </a:r>
          </a:p>
          <a:p>
            <a:pPr>
              <a:buNone/>
            </a:pPr>
            <a:r>
              <a:rPr lang="en-US" sz="1600" dirty="0" smtClean="0"/>
              <a:t>Annex-D: Halal control points (HCPs) in poultry processing	</a:t>
            </a:r>
          </a:p>
          <a:p>
            <a:pPr>
              <a:buNone/>
            </a:pPr>
            <a:r>
              <a:rPr lang="en-US" sz="1600" dirty="0" smtClean="0"/>
              <a:t>Annex-E: Halal control points (HCPs)	</a:t>
            </a:r>
          </a:p>
          <a:p>
            <a:pPr>
              <a:buNone/>
            </a:pPr>
            <a:r>
              <a:rPr lang="en-US" sz="1600" dirty="0" smtClean="0"/>
              <a:t>Annex-F: Halal control points (HCPs) processed meat products	</a:t>
            </a:r>
          </a:p>
          <a:p>
            <a:pPr>
              <a:buNone/>
            </a:pPr>
            <a:r>
              <a:rPr lang="en-US" sz="1600" dirty="0" smtClean="0"/>
              <a:t>Annex-G: (Informative) Halal control points in Bread making	</a:t>
            </a:r>
          </a:p>
          <a:p>
            <a:pPr>
              <a:buNone/>
            </a:pPr>
            <a:r>
              <a:rPr lang="en-US" sz="1600" dirty="0" smtClean="0"/>
              <a:t>Annex-H: (Informative)  Halal control points for salad dressing	</a:t>
            </a:r>
          </a:p>
          <a:p>
            <a:pPr>
              <a:buNone/>
            </a:pPr>
            <a:r>
              <a:rPr lang="en-US" sz="1600" dirty="0" smtClean="0"/>
              <a:t>Annex-I: Halal control points for cheese and whey 	</a:t>
            </a:r>
          </a:p>
          <a:p>
            <a:pPr>
              <a:buNone/>
            </a:pPr>
            <a:r>
              <a:rPr lang="en-US" sz="1600" dirty="0" smtClean="0"/>
              <a:t>Annex-J:  Gelatin production showing Halal critical points</a:t>
            </a:r>
          </a:p>
          <a:p>
            <a:pPr>
              <a:buNone/>
            </a:pPr>
            <a:r>
              <a:rPr lang="en-US" sz="1600" dirty="0" smtClean="0"/>
              <a:t>Annex K: Islamic status for the permissibility of various food additives</a:t>
            </a:r>
          </a:p>
          <a:p>
            <a:pPr>
              <a:buNone/>
            </a:pPr>
            <a:r>
              <a:rPr lang="en-US" sz="1600" dirty="0" smtClean="0"/>
              <a:t>Bibliography</a:t>
            </a:r>
          </a:p>
          <a:p>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3" cstate="print"/>
          <a:srcRect/>
          <a:stretch>
            <a:fillRect/>
          </a:stretch>
        </p:blipFill>
        <p:spPr bwMode="auto">
          <a:xfrm>
            <a:off x="1688911" y="152400"/>
            <a:ext cx="5146256" cy="655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Autofit/>
          </a:bodyPr>
          <a:lstStyle/>
          <a:p>
            <a:r>
              <a:rPr lang="en-US" sz="2400" b="1" dirty="0" smtClean="0"/>
              <a:t>Salient Feature of the PS- </a:t>
            </a:r>
            <a:r>
              <a:rPr lang="en-US" sz="2400" dirty="0" smtClean="0">
                <a:latin typeface="Calibri" pitchFamily="34" charset="0"/>
              </a:rPr>
              <a:t>4992:2010 </a:t>
            </a:r>
            <a:r>
              <a:rPr lang="en-US" sz="2400" b="1" dirty="0" smtClean="0"/>
              <a:t>General Criteria for the operation of Halal Certification Bodies	</a:t>
            </a:r>
            <a:endParaRPr lang="en-US" sz="2400" dirty="0"/>
          </a:p>
        </p:txBody>
      </p:sp>
      <p:sp>
        <p:nvSpPr>
          <p:cNvPr id="3" name="Content Placeholder 2"/>
          <p:cNvSpPr>
            <a:spLocks noGrp="1"/>
          </p:cNvSpPr>
          <p:nvPr>
            <p:ph sz="quarter" idx="1"/>
          </p:nvPr>
        </p:nvSpPr>
        <p:spPr/>
        <p:txBody>
          <a:bodyPr>
            <a:normAutofit fontScale="40000" lnSpcReduction="20000"/>
          </a:bodyPr>
          <a:lstStyle/>
          <a:p>
            <a:pPr>
              <a:buNone/>
            </a:pPr>
            <a:r>
              <a:rPr lang="en-US" sz="4200" b="1" i="1" dirty="0" smtClean="0"/>
              <a:t>Scope:	</a:t>
            </a:r>
          </a:p>
          <a:p>
            <a:r>
              <a:rPr lang="en-US" sz="4200" i="1" dirty="0" smtClean="0"/>
              <a:t>This standard specifies the general requirements of Halal certification bodies and conditions for its certification. The certification system used by the certification body may include one or more of the following: </a:t>
            </a:r>
          </a:p>
          <a:p>
            <a:endParaRPr lang="en-US" sz="4200" dirty="0" smtClean="0"/>
          </a:p>
          <a:p>
            <a:r>
              <a:rPr lang="en-US" sz="4200" dirty="0" smtClean="0"/>
              <a:t>Halal certificate for specific product for a specific duration—this type of certificate signifies that the listed product or products meet the Halal standard i.e., PS-Halal Food Management Systems-Requirements for any Organization in the food chain. Such a certificate may be issued for certain time period or for a specified quantity (batch certificate) of the product destined for a particular distributor or importer. </a:t>
            </a:r>
          </a:p>
          <a:p>
            <a:endParaRPr lang="en-US" sz="4200" dirty="0" smtClean="0"/>
          </a:p>
          <a:p>
            <a:r>
              <a:rPr lang="en-US" sz="4200" dirty="0" smtClean="0"/>
              <a:t>Yearly certification—may automatically be renewed subject to passing the annual inspection, through Halal compliance in accordance with PS-Halal Food Management Systems-Requirements for any organization in the food chain. 	</a:t>
            </a:r>
          </a:p>
          <a:p>
            <a:endParaRPr lang="en-US" sz="4200" dirty="0" smtClean="0"/>
          </a:p>
          <a:p>
            <a:r>
              <a:rPr lang="en-US" sz="4200" dirty="0" smtClean="0"/>
              <a:t>This National Standard specifies requirements enable an organization to seek accreditation of its Halal certification management system (product certification system) by an external organization.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sz="2000" b="1" dirty="0" smtClean="0"/>
              <a:t>Salient Feature of the PS- </a:t>
            </a:r>
            <a:r>
              <a:rPr lang="en-US" sz="2000" b="1" dirty="0" smtClean="0">
                <a:latin typeface="Calibri" pitchFamily="34" charset="0"/>
              </a:rPr>
              <a:t>4992:2010 </a:t>
            </a:r>
            <a:r>
              <a:rPr lang="en-US" sz="2000" b="1" dirty="0" smtClean="0"/>
              <a:t>General Criteria for the operation of Halal Certification Bodies</a:t>
            </a:r>
            <a:endParaRPr lang="en-US" sz="2000" b="1" dirty="0"/>
          </a:p>
        </p:txBody>
      </p:sp>
      <p:sp>
        <p:nvSpPr>
          <p:cNvPr id="3" name="Content Placeholder 2"/>
          <p:cNvSpPr>
            <a:spLocks noGrp="1"/>
          </p:cNvSpPr>
          <p:nvPr>
            <p:ph sz="quarter" idx="1"/>
          </p:nvPr>
        </p:nvSpPr>
        <p:spPr>
          <a:xfrm>
            <a:off x="457200" y="1219200"/>
            <a:ext cx="8229600" cy="5410200"/>
          </a:xfrm>
        </p:spPr>
        <p:txBody>
          <a:bodyPr>
            <a:normAutofit fontScale="47500" lnSpcReduction="20000"/>
          </a:bodyPr>
          <a:lstStyle/>
          <a:p>
            <a:pPr>
              <a:buNone/>
            </a:pPr>
            <a:r>
              <a:rPr lang="en-US" dirty="0" smtClean="0"/>
              <a:t>0.0	Foreword	</a:t>
            </a:r>
          </a:p>
          <a:p>
            <a:pPr>
              <a:buNone/>
            </a:pPr>
            <a:r>
              <a:rPr lang="en-US" dirty="0" smtClean="0"/>
              <a:t>1.0	Scope	</a:t>
            </a:r>
          </a:p>
          <a:p>
            <a:pPr>
              <a:buNone/>
            </a:pPr>
            <a:r>
              <a:rPr lang="en-US" dirty="0" smtClean="0"/>
              <a:t>2.0	Normative References	</a:t>
            </a:r>
          </a:p>
          <a:p>
            <a:pPr>
              <a:buNone/>
            </a:pPr>
            <a:r>
              <a:rPr lang="en-US" dirty="0" smtClean="0"/>
              <a:t>3.0	Definition	</a:t>
            </a:r>
          </a:p>
          <a:p>
            <a:pPr>
              <a:buNone/>
            </a:pPr>
            <a:r>
              <a:rPr lang="en-US" dirty="0" smtClean="0"/>
              <a:t>4.0	Administrative requirements</a:t>
            </a:r>
          </a:p>
          <a:p>
            <a:pPr>
              <a:buNone/>
            </a:pPr>
            <a:r>
              <a:rPr lang="en-US" dirty="0" smtClean="0"/>
              <a:t>5.0	Structure	</a:t>
            </a:r>
          </a:p>
          <a:p>
            <a:pPr>
              <a:buNone/>
            </a:pPr>
            <a:r>
              <a:rPr lang="en-US" dirty="0" smtClean="0"/>
              <a:t>6.0	Impartiality	</a:t>
            </a:r>
          </a:p>
          <a:p>
            <a:pPr>
              <a:buNone/>
            </a:pPr>
            <a:r>
              <a:rPr lang="en-US" dirty="0" smtClean="0"/>
              <a:t>7.0	Management	</a:t>
            </a:r>
          </a:p>
          <a:p>
            <a:pPr>
              <a:buNone/>
            </a:pPr>
            <a:r>
              <a:rPr lang="en-US" dirty="0" smtClean="0"/>
              <a:t>8.0	Personnel	</a:t>
            </a:r>
          </a:p>
          <a:p>
            <a:pPr>
              <a:buNone/>
            </a:pPr>
            <a:r>
              <a:rPr lang="en-US" dirty="0" smtClean="0"/>
              <a:t>9.0	Nonconformities	</a:t>
            </a:r>
          </a:p>
          <a:p>
            <a:pPr>
              <a:buNone/>
            </a:pPr>
            <a:r>
              <a:rPr lang="en-US" dirty="0" smtClean="0"/>
              <a:t>10.0	Internal Audits	</a:t>
            </a:r>
          </a:p>
          <a:p>
            <a:pPr>
              <a:buNone/>
            </a:pPr>
            <a:r>
              <a:rPr lang="en-US" dirty="0" smtClean="0"/>
              <a:t>11.0	Management Reviews	</a:t>
            </a:r>
          </a:p>
          <a:p>
            <a:pPr>
              <a:buNone/>
            </a:pPr>
            <a:r>
              <a:rPr lang="en-US" dirty="0" smtClean="0"/>
              <a:t>12.0	Application for Halal Certification	</a:t>
            </a:r>
          </a:p>
          <a:p>
            <a:pPr>
              <a:buNone/>
            </a:pPr>
            <a:r>
              <a:rPr lang="en-US" dirty="0" smtClean="0"/>
              <a:t>13.0	Preparation of Assessment and Decision Making	</a:t>
            </a:r>
          </a:p>
          <a:p>
            <a:pPr>
              <a:buNone/>
            </a:pPr>
            <a:r>
              <a:rPr lang="en-US" dirty="0" smtClean="0"/>
              <a:t>14.0	Complaints and Appeals	</a:t>
            </a:r>
          </a:p>
          <a:p>
            <a:pPr>
              <a:buNone/>
            </a:pPr>
            <a:r>
              <a:rPr lang="en-US" dirty="0" smtClean="0"/>
              <a:t>15.0	Surveillance and Reassessment	</a:t>
            </a:r>
          </a:p>
          <a:p>
            <a:pPr>
              <a:buNone/>
            </a:pPr>
            <a:r>
              <a:rPr lang="en-US" dirty="0" smtClean="0"/>
              <a:t>16.0	Suspending, withdrawing or reducing Certification	</a:t>
            </a:r>
          </a:p>
          <a:p>
            <a:pPr>
              <a:buNone/>
            </a:pPr>
            <a:r>
              <a:rPr lang="en-US" dirty="0" smtClean="0"/>
              <a:t>17.0	Responsibilities of the Certification Body and the Client</a:t>
            </a:r>
          </a:p>
          <a:p>
            <a:pPr>
              <a:buNone/>
            </a:pPr>
            <a:r>
              <a:rPr lang="en-US" dirty="0" smtClean="0"/>
              <a:t>18.0	Complaints to suppliers	</a:t>
            </a:r>
          </a:p>
          <a:p>
            <a:pPr>
              <a:buNone/>
            </a:pPr>
            <a:r>
              <a:rPr lang="en-US" dirty="0" smtClean="0"/>
              <a:t>Annex-A: Certification Process (Informative)	</a:t>
            </a:r>
          </a:p>
          <a:p>
            <a:pPr>
              <a:buNone/>
            </a:pPr>
            <a:r>
              <a:rPr lang="en-US" dirty="0" smtClean="0"/>
              <a:t>Annex-B: Criteria for Shariah Advisors of Certification Bodies (Informative)</a:t>
            </a:r>
          </a:p>
          <a:p>
            <a:pPr>
              <a:buNone/>
            </a:pPr>
            <a:r>
              <a:rPr lang="en-US" dirty="0" smtClean="0"/>
              <a:t>Bibliography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sz="quarter" idx="1"/>
          </p:nvPr>
        </p:nvSpPr>
        <p:spPr/>
        <p:txBody>
          <a:bodyPr>
            <a:normAutofit/>
          </a:bodyPr>
          <a:lstStyle/>
          <a:p>
            <a:r>
              <a:rPr lang="en-US" dirty="0" smtClean="0"/>
              <a:t>Awareness of PS 3733: 2010 and </a:t>
            </a:r>
            <a:r>
              <a:rPr lang="en-US" dirty="0" smtClean="0">
                <a:latin typeface="Calibri" pitchFamily="34" charset="0"/>
              </a:rPr>
              <a:t>PS 4992:2010 for harmonized implementation to all food sectors, certification bodies &amp; Islamic </a:t>
            </a:r>
            <a:r>
              <a:rPr lang="en-US" dirty="0" err="1" smtClean="0">
                <a:latin typeface="Calibri" pitchFamily="34" charset="0"/>
              </a:rPr>
              <a:t>centres</a:t>
            </a:r>
            <a:r>
              <a:rPr lang="en-US" dirty="0" smtClean="0">
                <a:latin typeface="Calibri" pitchFamily="34" charset="0"/>
              </a:rPr>
              <a:t>.</a:t>
            </a:r>
            <a:endParaRPr lang="en-US" dirty="0" smtClean="0"/>
          </a:p>
          <a:p>
            <a:r>
              <a:rPr lang="en-US" dirty="0" smtClean="0"/>
              <a:t>The need for the government to provide  support infrastructure facilities required in the Halal Industry Development, such as laboratory equipment and facilities</a:t>
            </a:r>
          </a:p>
          <a:p>
            <a:r>
              <a:rPr lang="en-US" dirty="0" smtClean="0"/>
              <a:t>Human Resource capacity building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p:nvPr>
        </p:nvSpPr>
        <p:spPr/>
        <p:txBody>
          <a:bodyPr/>
          <a:lstStyle/>
          <a:p>
            <a:pPr eaLnBrk="1" hangingPunct="1"/>
            <a:r>
              <a:rPr smtClean="0"/>
              <a:t>Thanks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eaLnBrk="1" hangingPunct="1"/>
            <a:r>
              <a:rPr lang="en-US" smtClean="0"/>
              <a:t>Pakistan’s Quality Infrastructure </a:t>
            </a:r>
          </a:p>
        </p:txBody>
      </p:sp>
      <p:graphicFrame>
        <p:nvGraphicFramePr>
          <p:cNvPr id="6" name="Content Placeholder 5"/>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4"/>
          <p:cNvSpPr>
            <a:spLocks noGrp="1" noChangeArrowheads="1"/>
          </p:cNvSpPr>
          <p:nvPr>
            <p:ph type="sldNum" sz="quarter" idx="12"/>
          </p:nvPr>
        </p:nvSpPr>
        <p:spPr/>
        <p:txBody>
          <a:bodyPr/>
          <a:lstStyle/>
          <a:p>
            <a:pPr>
              <a:defRPr/>
            </a:pPr>
            <a:fld id="{E12B8299-921D-46FA-AD21-07FEA131A637}" type="slidenum">
              <a:rPr lang="en-US" smtClean="0"/>
              <a:pPr>
                <a:defRPr/>
              </a:pPr>
              <a:t>3</a:t>
            </a:fld>
            <a:endParaRPr lang="en-US" smtClean="0"/>
          </a:p>
        </p:txBody>
      </p:sp>
      <p:sp>
        <p:nvSpPr>
          <p:cNvPr id="29699" name="Text Box 2"/>
          <p:cNvSpPr txBox="1">
            <a:spLocks noChangeArrowheads="1"/>
          </p:cNvSpPr>
          <p:nvPr/>
        </p:nvSpPr>
        <p:spPr bwMode="auto">
          <a:xfrm>
            <a:off x="381000" y="1752600"/>
            <a:ext cx="8153400" cy="3970318"/>
          </a:xfrm>
          <a:prstGeom prst="rect">
            <a:avLst/>
          </a:prstGeom>
          <a:noFill/>
          <a:ln w="9525">
            <a:noFill/>
            <a:miter lim="800000"/>
            <a:headEnd/>
            <a:tailEnd/>
          </a:ln>
        </p:spPr>
        <p:txBody>
          <a:bodyPr wrap="square">
            <a:spAutoFit/>
          </a:bodyPr>
          <a:lstStyle/>
          <a:p>
            <a:pPr marL="457200" indent="-457200">
              <a:spcBef>
                <a:spcPct val="50000"/>
              </a:spcBef>
              <a:buFont typeface="Arial" pitchFamily="34" charset="0"/>
              <a:buChar char="•"/>
            </a:pPr>
            <a:r>
              <a:rPr lang="en-US" sz="2400" dirty="0" smtClean="0"/>
              <a:t>As the National Standards Body, PSQCA is mandated to develop, implement, and coordinate standardization activities in Pakistan. It is primarily involved in standards development, product certification, and standards implementation/promotion to raise the quality and global competitiveness of Pakistani products at the same time to protect the interests of consumers and businesses.</a:t>
            </a:r>
          </a:p>
          <a:p>
            <a:pPr marL="457200" indent="-457200" algn="just">
              <a:spcBef>
                <a:spcPct val="50000"/>
              </a:spcBef>
              <a:buFont typeface="Arial" pitchFamily="34" charset="0"/>
              <a:buChar char="•"/>
            </a:pPr>
            <a:r>
              <a:rPr lang="en-US" sz="2400" dirty="0" smtClean="0"/>
              <a:t>The </a:t>
            </a:r>
            <a:r>
              <a:rPr lang="en-US" sz="2400" dirty="0"/>
              <a:t>Trade Policy </a:t>
            </a:r>
            <a:r>
              <a:rPr lang="en-US" sz="2400" dirty="0" smtClean="0"/>
              <a:t>2008-09 of Pakistan </a:t>
            </a:r>
            <a:r>
              <a:rPr lang="en-US" sz="2400" dirty="0" smtClean="0"/>
              <a:t>entrusted </a:t>
            </a:r>
            <a:r>
              <a:rPr lang="en-US" sz="2400" dirty="0" err="1" smtClean="0"/>
              <a:t>MoST</a:t>
            </a:r>
            <a:r>
              <a:rPr lang="en-US" sz="2400" dirty="0" smtClean="0"/>
              <a:t> to devise </a:t>
            </a:r>
            <a:r>
              <a:rPr lang="en-US" sz="2400" dirty="0"/>
              <a:t>and enforce Halal Standards and certification mechanism for export of Halal food products</a:t>
            </a:r>
            <a:r>
              <a:rPr lang="en-US" sz="2400" dirty="0" smtClean="0"/>
              <a:t>.</a:t>
            </a:r>
          </a:p>
          <a:p>
            <a:pPr marL="457200" indent="-457200" algn="just">
              <a:lnSpc>
                <a:spcPct val="50000"/>
              </a:lnSpc>
              <a:spcBef>
                <a:spcPct val="50000"/>
              </a:spcBef>
              <a:buFont typeface="Arial" pitchFamily="34" charset="0"/>
              <a:buChar char="•"/>
            </a:pPr>
            <a:endParaRPr lang="en-US" sz="2400" dirty="0"/>
          </a:p>
        </p:txBody>
      </p:sp>
      <p:sp>
        <p:nvSpPr>
          <p:cNvPr id="29700" name="Text Box 3"/>
          <p:cNvSpPr txBox="1">
            <a:spLocks noChangeArrowheads="1"/>
          </p:cNvSpPr>
          <p:nvPr/>
        </p:nvSpPr>
        <p:spPr bwMode="auto">
          <a:xfrm>
            <a:off x="838200" y="457200"/>
            <a:ext cx="7543800" cy="584775"/>
          </a:xfrm>
          <a:prstGeom prst="rect">
            <a:avLst/>
          </a:prstGeom>
          <a:noFill/>
          <a:ln w="9525">
            <a:noFill/>
            <a:miter lim="800000"/>
            <a:headEnd/>
            <a:tailEnd/>
          </a:ln>
        </p:spPr>
        <p:txBody>
          <a:bodyPr wrap="square">
            <a:spAutoFit/>
          </a:bodyPr>
          <a:lstStyle/>
          <a:p>
            <a:pPr>
              <a:spcBef>
                <a:spcPct val="50000"/>
              </a:spcBef>
            </a:pPr>
            <a:r>
              <a:rPr lang="en-US" sz="3200" b="1" dirty="0" smtClean="0"/>
              <a:t>Background of Halal Food Standardization</a:t>
            </a:r>
            <a:endParaRPr lang="en-US" sz="3200" b="1"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14400"/>
          </a:xfrm>
        </p:spPr>
        <p:txBody>
          <a:bodyPr>
            <a:noAutofit/>
          </a:bodyPr>
          <a:lstStyle/>
          <a:p>
            <a:r>
              <a:rPr lang="en-GB" sz="2000" b="1" dirty="0"/>
              <a:t>OIC STANDARDIZATION EXPERTS GROUP (</a:t>
            </a:r>
            <a:r>
              <a:rPr lang="en-GB" sz="2000" b="1" dirty="0" smtClean="0"/>
              <a:t>SEG) ON </a:t>
            </a:r>
            <a:r>
              <a:rPr lang="en-US" sz="2000" b="1" dirty="0" smtClean="0"/>
              <a:t>THE </a:t>
            </a:r>
            <a:r>
              <a:rPr lang="en-US" sz="2000" b="1" dirty="0"/>
              <a:t>DEVELOPMENT OF THE OIC HALAL FOOD STANDARD </a:t>
            </a:r>
            <a:r>
              <a:rPr lang="en-US" sz="2000" b="1" dirty="0" smtClean="0"/>
              <a:t> AND </a:t>
            </a:r>
            <a:r>
              <a:rPr lang="en-US" sz="2000" b="1" dirty="0"/>
              <a:t>THE PROCEDURES</a:t>
            </a:r>
            <a:endParaRPr lang="en-US" sz="2000" dirty="0"/>
          </a:p>
        </p:txBody>
      </p:sp>
      <p:sp>
        <p:nvSpPr>
          <p:cNvPr id="3" name="Content Placeholder 2"/>
          <p:cNvSpPr>
            <a:spLocks noGrp="1"/>
          </p:cNvSpPr>
          <p:nvPr>
            <p:ph sz="quarter" idx="1"/>
          </p:nvPr>
        </p:nvSpPr>
        <p:spPr/>
        <p:txBody>
          <a:bodyPr>
            <a:normAutofit/>
          </a:bodyPr>
          <a:lstStyle/>
          <a:p>
            <a:r>
              <a:rPr lang="en-GB" i="1" dirty="0" smtClean="0"/>
              <a:t>OIC Halal Standard- General Guidelines on Halal Food</a:t>
            </a:r>
            <a:endParaRPr lang="en-US" dirty="0"/>
          </a:p>
          <a:p>
            <a:r>
              <a:rPr lang="en-GB" i="1" dirty="0" smtClean="0"/>
              <a:t>Guidelines for Bodies Providing Halal Certification</a:t>
            </a:r>
            <a:endParaRPr lang="en-US" dirty="0"/>
          </a:p>
          <a:p>
            <a:r>
              <a:rPr lang="en-GB" i="1" dirty="0" smtClean="0"/>
              <a:t>Guidelines for the Authorized Accreditation body Accrediting Halal Certification Bodies</a:t>
            </a: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PSQCA’s Halal Food Technical Committee</a:t>
            </a:r>
            <a:endParaRPr lang="en-US" sz="2800" dirty="0"/>
          </a:p>
        </p:txBody>
      </p:sp>
      <p:sp>
        <p:nvSpPr>
          <p:cNvPr id="3" name="Content Placeholder 2"/>
          <p:cNvSpPr>
            <a:spLocks noGrp="1"/>
          </p:cNvSpPr>
          <p:nvPr>
            <p:ph sz="quarter" idx="1"/>
          </p:nvPr>
        </p:nvSpPr>
        <p:spPr/>
        <p:txBody>
          <a:bodyPr>
            <a:normAutofit lnSpcReduction="10000"/>
          </a:bodyPr>
          <a:lstStyle/>
          <a:p>
            <a:pPr marL="457200" indent="-457200" algn="just">
              <a:spcBef>
                <a:spcPct val="50000"/>
              </a:spcBef>
            </a:pPr>
            <a:r>
              <a:rPr lang="en-US" sz="2000" dirty="0" smtClean="0"/>
              <a:t>PSQCA established Technical Committee on Halal Food Standards in harmony with OIC Halal Standard. </a:t>
            </a:r>
          </a:p>
          <a:p>
            <a:pPr marL="457200" indent="-457200" algn="just">
              <a:spcBef>
                <a:spcPct val="50000"/>
              </a:spcBef>
            </a:pPr>
            <a:r>
              <a:rPr lang="en-US" sz="2000" dirty="0" smtClean="0">
                <a:latin typeface="Calibri" pitchFamily="34" charset="0"/>
              </a:rPr>
              <a:t>PSQCA Technical Committee c</a:t>
            </a:r>
            <a:r>
              <a:rPr lang="en-US" sz="2000" dirty="0" smtClean="0"/>
              <a:t>onducted series of meetings from February 2008 to January 2010 and consolidated  the results of these consultations into PS Halal Food Standards </a:t>
            </a:r>
            <a:r>
              <a:rPr lang="en-US" sz="2000" dirty="0" smtClean="0">
                <a:latin typeface="Calibri" pitchFamily="34" charset="0"/>
              </a:rPr>
              <a:t>in accordance with </a:t>
            </a:r>
            <a:r>
              <a:rPr lang="en-GB" sz="2000" dirty="0" smtClean="0">
                <a:latin typeface="Calibri" pitchFamily="34" charset="0"/>
              </a:rPr>
              <a:t>ISO guide 69:1999 Harmonization stage code system-Principles and guidelines for use, ISO/IEC guide 59 Code of Good Practice for standardization, and </a:t>
            </a:r>
            <a:r>
              <a:rPr lang="en-US" sz="2000" dirty="0" smtClean="0">
                <a:latin typeface="Calibri" pitchFamily="34" charset="0"/>
              </a:rPr>
              <a:t>ISO Directives. Committee also harmonized these standards  with OIC Halal Standards.  </a:t>
            </a:r>
          </a:p>
          <a:p>
            <a:pPr marL="857250" lvl="1" indent="-457200" algn="just">
              <a:lnSpc>
                <a:spcPct val="160000"/>
              </a:lnSpc>
              <a:spcBef>
                <a:spcPct val="50000"/>
              </a:spcBef>
            </a:pPr>
            <a:r>
              <a:rPr lang="en-US" sz="1600" dirty="0" smtClean="0">
                <a:latin typeface="Calibri" pitchFamily="34" charset="0"/>
              </a:rPr>
              <a:t>PS 3733: 2010 Pakistan Standards for Halal Food Management Systems: Requirements for any organization in the food chain (</a:t>
            </a:r>
            <a:r>
              <a:rPr lang="en-US" sz="1600" dirty="0" err="1" smtClean="0">
                <a:latin typeface="Calibri" pitchFamily="34" charset="0"/>
              </a:rPr>
              <a:t>Ist</a:t>
            </a:r>
            <a:r>
              <a:rPr lang="en-US" sz="1600" dirty="0" smtClean="0">
                <a:latin typeface="Calibri" pitchFamily="34" charset="0"/>
              </a:rPr>
              <a:t> Revision)</a:t>
            </a:r>
          </a:p>
          <a:p>
            <a:pPr marL="857250" lvl="1" indent="-457200" algn="just">
              <a:lnSpc>
                <a:spcPct val="160000"/>
              </a:lnSpc>
              <a:spcBef>
                <a:spcPct val="50000"/>
              </a:spcBef>
            </a:pPr>
            <a:r>
              <a:rPr lang="en-US" sz="1600" dirty="0" smtClean="0">
                <a:latin typeface="Calibri" pitchFamily="34" charset="0"/>
              </a:rPr>
              <a:t>PS 4992:2010 Pakistan Standard for General Criteria for the operation of halal Certification Bodies </a:t>
            </a:r>
          </a:p>
          <a:p>
            <a:pPr>
              <a:lnSpc>
                <a:spcPct val="80000"/>
              </a:lnSpc>
            </a:pPr>
            <a:endParaRPr lang="en-US" sz="2000" dirty="0" smtClean="0"/>
          </a:p>
          <a:p>
            <a:pPr>
              <a:lnSpc>
                <a:spcPct val="80000"/>
              </a:lnSpc>
            </a:pPr>
            <a:endParaRPr lang="en-US" sz="2000" dirty="0" smtClean="0"/>
          </a:p>
          <a:p>
            <a:pPr>
              <a:lnSpc>
                <a:spcPct val="80000"/>
              </a:lnSpc>
            </a:pP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529116D-0548-438A-B517-9CC8F30D9CF1}" type="slidenum">
              <a:rPr lang="en-US" smtClean="0"/>
              <a:pPr>
                <a:defRPr/>
              </a:pPr>
              <a:t>6</a:t>
            </a:fld>
            <a:endParaRPr lang="en-US"/>
          </a:p>
        </p:txBody>
      </p:sp>
      <p:graphicFrame>
        <p:nvGraphicFramePr>
          <p:cNvPr id="4" name="Content Placeholder 3"/>
          <p:cNvGraphicFramePr>
            <a:graphicFrameLocks noGrp="1"/>
          </p:cNvGraphicFramePr>
          <p:nvPr>
            <p:ph sz="quarter" idx="1"/>
          </p:nvPr>
        </p:nvGraphicFramePr>
        <p:xfrm>
          <a:off x="457200" y="457200"/>
          <a:ext cx="82296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Calibri" pitchFamily="34" charset="0"/>
              </a:rPr>
              <a:t>Salient Features of the PS 3733: 2010 Pakistan Standards for Halal Food Management Systems: Requirements for any organization in the food chain</a:t>
            </a:r>
            <a:endParaRPr lang="en-US" sz="1800" b="1" dirty="0"/>
          </a:p>
        </p:txBody>
      </p:sp>
      <p:sp>
        <p:nvSpPr>
          <p:cNvPr id="3" name="Content Placeholder 2"/>
          <p:cNvSpPr>
            <a:spLocks noGrp="1"/>
          </p:cNvSpPr>
          <p:nvPr>
            <p:ph sz="quarter" idx="1"/>
          </p:nvPr>
        </p:nvSpPr>
        <p:spPr>
          <a:xfrm>
            <a:off x="228600" y="1447800"/>
            <a:ext cx="8763000" cy="5410200"/>
          </a:xfrm>
        </p:spPr>
        <p:txBody>
          <a:bodyPr>
            <a:normAutofit fontScale="32500" lnSpcReduction="20000"/>
          </a:bodyPr>
          <a:lstStyle/>
          <a:p>
            <a:pPr>
              <a:buNone/>
            </a:pPr>
            <a:r>
              <a:rPr lang="en-US" sz="8600" i="1" dirty="0" smtClean="0"/>
              <a:t>Scope </a:t>
            </a:r>
          </a:p>
          <a:p>
            <a:pPr>
              <a:buNone/>
            </a:pPr>
            <a:r>
              <a:rPr lang="en-US" sz="8600" i="1" dirty="0" smtClean="0"/>
              <a:t>This Islamic Republic of Pakistan Standard defines the requirements for ‘Halal food safety management system’ that shall be followed during preparation, processing, packaging, </a:t>
            </a:r>
            <a:r>
              <a:rPr lang="en-US" sz="8600" i="1" dirty="0" err="1" smtClean="0"/>
              <a:t>labelling</a:t>
            </a:r>
            <a:r>
              <a:rPr lang="en-US" sz="8600" i="1" dirty="0" smtClean="0"/>
              <a:t>, handling, distribution, serving and the overall aspects of the premises dealing with and storing Halal food and its products. This Standard shall be used together with the laws of Islamic Republic of Pakistan and other relevant standards and guidelines for local/import/export purposes. It is applicable to all organizations, regardless of size, which are involved in any aspect of the food chain and wish to implement systems that consistently provide safe Halal products. The means of meeting any requirements of this Pakistan Standard can be accomplished through the use of internal and/or external resources. </a:t>
            </a:r>
            <a:r>
              <a:rPr lang="en-US" sz="7200" dirty="0" smtClean="0"/>
              <a:t>	</a:t>
            </a:r>
          </a:p>
          <a:p>
            <a:endParaRPr lang="en-US" sz="7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latin typeface="Calibri" pitchFamily="34" charset="0"/>
              </a:rPr>
              <a:t>Salient Features of the PS 3733: 2010 Pakistan Standards for Halal Food Management Systems: Requirements for any organization in the food chain</a:t>
            </a:r>
            <a:endParaRPr lang="en-US" sz="2400" b="1" dirty="0"/>
          </a:p>
        </p:txBody>
      </p:sp>
      <p:sp>
        <p:nvSpPr>
          <p:cNvPr id="3" name="Content Placeholder 2"/>
          <p:cNvSpPr>
            <a:spLocks noGrp="1"/>
          </p:cNvSpPr>
          <p:nvPr>
            <p:ph sz="quarter" idx="1"/>
          </p:nvPr>
        </p:nvSpPr>
        <p:spPr/>
        <p:txBody>
          <a:bodyPr>
            <a:normAutofit fontScale="85000" lnSpcReduction="10000"/>
          </a:bodyPr>
          <a:lstStyle/>
          <a:p>
            <a:pPr>
              <a:buNone/>
            </a:pPr>
            <a:r>
              <a:rPr lang="en-US" i="1" dirty="0" smtClean="0"/>
              <a:t>This Standard specifies requirements to enable an organization to: </a:t>
            </a:r>
          </a:p>
          <a:p>
            <a:pPr>
              <a:buNone/>
            </a:pPr>
            <a:r>
              <a:rPr lang="en-US" dirty="0" smtClean="0"/>
              <a:t>a) plan, implement, operate, maintain and update a Halal food safety management system aimed at providing products that are Halal and are safe for the consumer according to their intended use; </a:t>
            </a:r>
          </a:p>
          <a:p>
            <a:pPr>
              <a:buNone/>
            </a:pPr>
            <a:r>
              <a:rPr lang="en-US" dirty="0" smtClean="0"/>
              <a:t>b) demonstrate compliance with </a:t>
            </a:r>
            <a:r>
              <a:rPr lang="en-US" dirty="0" err="1" smtClean="0"/>
              <a:t>Sharia</a:t>
            </a:r>
            <a:r>
              <a:rPr lang="en-US" dirty="0" smtClean="0"/>
              <a:t> rules; </a:t>
            </a:r>
          </a:p>
          <a:p>
            <a:pPr>
              <a:buNone/>
            </a:pPr>
            <a:r>
              <a:rPr lang="en-US" dirty="0" smtClean="0"/>
              <a:t>c) demonstrate compliance with applicable statutory and regulatory food safety requirements; </a:t>
            </a:r>
          </a:p>
          <a:p>
            <a:pPr>
              <a:buNone/>
            </a:pPr>
            <a:r>
              <a:rPr lang="en-US" dirty="0" smtClean="0"/>
              <a:t>d) effectively communicate Halal food issues to their suppliers, customers and relevant interested parties in the food chain; </a:t>
            </a:r>
          </a:p>
          <a:p>
            <a:pPr>
              <a:buNone/>
            </a:pPr>
            <a:r>
              <a:rPr lang="en-US" dirty="0" smtClean="0"/>
              <a:t>e) ensure that the organization conforms to its stated Halal food policy; </a:t>
            </a:r>
          </a:p>
          <a:p>
            <a:pPr>
              <a:buNone/>
            </a:pPr>
            <a:r>
              <a:rPr lang="en-US" dirty="0" smtClean="0"/>
              <a:t>f) seek certification or registration of its Halal food safety management system by an external organization, or make a self-assessment of conformity to this Pakistan Standard.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990600"/>
          </a:xfrm>
        </p:spPr>
        <p:txBody>
          <a:bodyPr>
            <a:noAutofit/>
          </a:bodyPr>
          <a:lstStyle/>
          <a:p>
            <a:r>
              <a:rPr lang="en-US" sz="2000" b="1" dirty="0" smtClean="0">
                <a:latin typeface="Calibri" pitchFamily="34" charset="0"/>
              </a:rPr>
              <a:t>Salient Features of the PS 3733: 2010 Pakistan Standards for Halal Food Management Systems: Requirements for any organization in the food chain</a:t>
            </a:r>
            <a:endParaRPr lang="en-US" sz="2000" dirty="0"/>
          </a:p>
        </p:txBody>
      </p:sp>
      <p:sp>
        <p:nvSpPr>
          <p:cNvPr id="3" name="Content Placeholder 2"/>
          <p:cNvSpPr>
            <a:spLocks noGrp="1"/>
          </p:cNvSpPr>
          <p:nvPr>
            <p:ph sz="quarter" idx="1"/>
          </p:nvPr>
        </p:nvSpPr>
        <p:spPr>
          <a:xfrm>
            <a:off x="457200" y="990600"/>
            <a:ext cx="8229600" cy="5638800"/>
          </a:xfrm>
        </p:spPr>
        <p:txBody>
          <a:bodyPr>
            <a:noAutofit/>
          </a:bodyPr>
          <a:lstStyle/>
          <a:p>
            <a:pPr>
              <a:buNone/>
            </a:pPr>
            <a:r>
              <a:rPr lang="en-US" sz="1800" dirty="0" smtClean="0"/>
              <a:t>0.0	Forward	</a:t>
            </a:r>
          </a:p>
          <a:p>
            <a:pPr>
              <a:buNone/>
            </a:pPr>
            <a:r>
              <a:rPr lang="en-US" sz="1800" dirty="0" smtClean="0"/>
              <a:t>1.0	Scope	</a:t>
            </a:r>
          </a:p>
          <a:p>
            <a:pPr>
              <a:buNone/>
            </a:pPr>
            <a:r>
              <a:rPr lang="en-US" sz="1800" dirty="0" smtClean="0"/>
              <a:t>2.0	Normative References	</a:t>
            </a:r>
          </a:p>
          <a:p>
            <a:pPr>
              <a:buNone/>
            </a:pPr>
            <a:r>
              <a:rPr lang="en-US" sz="1800" dirty="0" smtClean="0"/>
              <a:t>3.0	Definitions	</a:t>
            </a:r>
          </a:p>
          <a:p>
            <a:pPr>
              <a:buNone/>
            </a:pPr>
            <a:r>
              <a:rPr lang="en-US" sz="1800" dirty="0" smtClean="0"/>
              <a:t>4.0	Halal Food Management System</a:t>
            </a:r>
          </a:p>
          <a:p>
            <a:pPr>
              <a:buNone/>
            </a:pPr>
            <a:r>
              <a:rPr lang="en-US" sz="1800" dirty="0" smtClean="0"/>
              <a:t>4.1	 General requirements	</a:t>
            </a:r>
          </a:p>
          <a:p>
            <a:pPr>
              <a:buNone/>
            </a:pPr>
            <a:r>
              <a:rPr lang="en-US" sz="1800" dirty="0" smtClean="0"/>
              <a:t>4.2	 Documentation requirements</a:t>
            </a:r>
          </a:p>
          <a:p>
            <a:pPr>
              <a:buNone/>
            </a:pPr>
            <a:r>
              <a:rPr lang="en-US" sz="1800" dirty="0" smtClean="0"/>
              <a:t>4.3 	Emergency preparedness and response</a:t>
            </a:r>
          </a:p>
          <a:p>
            <a:pPr>
              <a:buNone/>
            </a:pPr>
            <a:r>
              <a:rPr lang="en-US" sz="1800" dirty="0" smtClean="0"/>
              <a:t>4.4 	Internal Audit	</a:t>
            </a:r>
          </a:p>
          <a:p>
            <a:pPr>
              <a:buNone/>
            </a:pPr>
            <a:r>
              <a:rPr lang="en-US" sz="1800" dirty="0" smtClean="0"/>
              <a:t>4.5 	Management review	</a:t>
            </a:r>
          </a:p>
          <a:p>
            <a:pPr>
              <a:buNone/>
            </a:pPr>
            <a:r>
              <a:rPr lang="en-US" sz="1800" dirty="0" smtClean="0"/>
              <a:t>4.6 	Human resources	</a:t>
            </a:r>
          </a:p>
          <a:p>
            <a:pPr>
              <a:buNone/>
            </a:pPr>
            <a:r>
              <a:rPr lang="en-US" sz="1800" dirty="0" smtClean="0"/>
              <a:t>4.7 	Halal Control Points	</a:t>
            </a:r>
          </a:p>
          <a:p>
            <a:pPr>
              <a:buNone/>
            </a:pPr>
            <a:r>
              <a:rPr lang="en-US" sz="1800" dirty="0" smtClean="0"/>
              <a:t>5.0	Requirements for any organization in the Halal food chain	</a:t>
            </a:r>
          </a:p>
          <a:p>
            <a:pPr>
              <a:buNone/>
            </a:pPr>
            <a:r>
              <a:rPr lang="en-US" sz="1800" dirty="0" smtClean="0"/>
              <a:t>5.1 	Sources of Halal foods and drinks	</a:t>
            </a:r>
          </a:p>
          <a:p>
            <a:pPr>
              <a:buNone/>
            </a:pPr>
            <a:r>
              <a:rPr lang="en-US" sz="1800" dirty="0" smtClean="0"/>
              <a:t>5.2 	Slaughtering	</a:t>
            </a:r>
          </a:p>
          <a:p>
            <a:pPr>
              <a:buNone/>
            </a:pPr>
            <a:r>
              <a:rPr lang="en-US" sz="1800" dirty="0" smtClean="0"/>
              <a:t>5.3 	Health Inspection of Carcass and Giblets	</a:t>
            </a:r>
          </a:p>
          <a:p>
            <a:pPr>
              <a:buNone/>
            </a:pPr>
            <a:r>
              <a:rPr lang="en-US" sz="1800" dirty="0"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643</TotalTime>
  <Words>824</Words>
  <Application>Microsoft Office PowerPoint</Application>
  <PresentationFormat>On-screen Show (4:3)</PresentationFormat>
  <Paragraphs>123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Role of PSQCA in Halal Food Standardization</vt:lpstr>
      <vt:lpstr>Pakistan’s Quality Infrastructure </vt:lpstr>
      <vt:lpstr>Slide 3</vt:lpstr>
      <vt:lpstr>OIC STANDARDIZATION EXPERTS GROUP (SEG) ON THE DEVELOPMENT OF THE OIC HALAL FOOD STANDARD  AND THE PROCEDURES</vt:lpstr>
      <vt:lpstr>PSQCA’s Halal Food Technical Committee</vt:lpstr>
      <vt:lpstr>Slide 6</vt:lpstr>
      <vt:lpstr>Salient Features of the PS 3733: 2010 Pakistan Standards for Halal Food Management Systems: Requirements for any organization in the food chain</vt:lpstr>
      <vt:lpstr>Salient Features of the PS 3733: 2010 Pakistan Standards for Halal Food Management Systems: Requirements for any organization in the food chain</vt:lpstr>
      <vt:lpstr>Salient Features of the PS 3733: 2010 Pakistan Standards for Halal Food Management Systems: Requirements for any organization in the food chain</vt:lpstr>
      <vt:lpstr>Salient Features of the PS 3733: 2010 Pakistan Standards for Halal Food Management Systems: Requirements for any organization in the food chain</vt:lpstr>
      <vt:lpstr>Slide 11</vt:lpstr>
      <vt:lpstr>Salient Feature of the PS- 4992:2010 General Criteria for the operation of Halal Certification Bodies </vt:lpstr>
      <vt:lpstr>Salient Feature of the PS- 4992:2010 General Criteria for the operation of Halal Certification Bodies</vt:lpstr>
      <vt:lpstr>Challenges</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PSQCA in Halal Food Standardization</dc:title>
  <dc:creator>Shehzad</dc:creator>
  <cp:lastModifiedBy>Shehzad</cp:lastModifiedBy>
  <cp:revision>19</cp:revision>
  <dcterms:created xsi:type="dcterms:W3CDTF">2010-08-05T05:09:17Z</dcterms:created>
  <dcterms:modified xsi:type="dcterms:W3CDTF">2010-08-09T05:11:23Z</dcterms:modified>
</cp:coreProperties>
</file>